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8" r:id="rId1"/>
    <p:sldMasterId id="2147483699" r:id="rId2"/>
    <p:sldMasterId id="2147483696" r:id="rId3"/>
  </p:sldMasterIdLst>
  <p:notesMasterIdLst>
    <p:notesMasterId r:id="rId40"/>
  </p:notesMasterIdLst>
  <p:sldIdLst>
    <p:sldId id="263" r:id="rId4"/>
    <p:sldId id="260" r:id="rId5"/>
    <p:sldId id="281" r:id="rId6"/>
    <p:sldId id="258" r:id="rId7"/>
    <p:sldId id="264" r:id="rId8"/>
    <p:sldId id="278" r:id="rId9"/>
    <p:sldId id="261" r:id="rId10"/>
    <p:sldId id="265" r:id="rId11"/>
    <p:sldId id="266" r:id="rId12"/>
    <p:sldId id="267" r:id="rId13"/>
    <p:sldId id="268" r:id="rId14"/>
    <p:sldId id="276" r:id="rId15"/>
    <p:sldId id="277" r:id="rId16"/>
    <p:sldId id="282" r:id="rId17"/>
    <p:sldId id="269" r:id="rId18"/>
    <p:sldId id="270" r:id="rId19"/>
    <p:sldId id="272" r:id="rId20"/>
    <p:sldId id="273" r:id="rId21"/>
    <p:sldId id="271" r:id="rId22"/>
    <p:sldId id="280" r:id="rId23"/>
    <p:sldId id="274" r:id="rId24"/>
    <p:sldId id="285" r:id="rId25"/>
    <p:sldId id="275" r:id="rId26"/>
    <p:sldId id="286" r:id="rId27"/>
    <p:sldId id="287" r:id="rId28"/>
    <p:sldId id="292" r:id="rId29"/>
    <p:sldId id="293" r:id="rId30"/>
    <p:sldId id="294" r:id="rId31"/>
    <p:sldId id="290" r:id="rId32"/>
    <p:sldId id="288" r:id="rId33"/>
    <p:sldId id="295" r:id="rId34"/>
    <p:sldId id="289" r:id="rId35"/>
    <p:sldId id="283" r:id="rId36"/>
    <p:sldId id="284" r:id="rId37"/>
    <p:sldId id="279" r:id="rId38"/>
    <p:sldId id="262" r:id="rId39"/>
  </p:sldIdLst>
  <p:sldSz cx="15119350" cy="8999538"/>
  <p:notesSz cx="6858000" cy="9144000"/>
  <p:defaultTextStyle>
    <a:defPPr>
      <a:defRPr lang="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4EC1F00-1461-4376-B8F4-0E7D22D8C69A}">
          <p14:sldIdLst>
            <p14:sldId id="263"/>
            <p14:sldId id="260"/>
            <p14:sldId id="281"/>
            <p14:sldId id="258"/>
            <p14:sldId id="264"/>
            <p14:sldId id="278"/>
            <p14:sldId id="261"/>
            <p14:sldId id="265"/>
            <p14:sldId id="266"/>
            <p14:sldId id="267"/>
            <p14:sldId id="268"/>
            <p14:sldId id="276"/>
            <p14:sldId id="277"/>
            <p14:sldId id="282"/>
            <p14:sldId id="269"/>
            <p14:sldId id="270"/>
            <p14:sldId id="272"/>
            <p14:sldId id="273"/>
            <p14:sldId id="271"/>
            <p14:sldId id="280"/>
            <p14:sldId id="274"/>
            <p14:sldId id="285"/>
            <p14:sldId id="275"/>
            <p14:sldId id="286"/>
            <p14:sldId id="287"/>
            <p14:sldId id="292"/>
            <p14:sldId id="293"/>
            <p14:sldId id="294"/>
            <p14:sldId id="290"/>
            <p14:sldId id="288"/>
            <p14:sldId id="295"/>
            <p14:sldId id="289"/>
            <p14:sldId id="283"/>
            <p14:sldId id="284"/>
            <p14:sldId id="279"/>
            <p14:sldId id="26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00" autoAdjust="0"/>
    <p:restoredTop sz="94660"/>
  </p:normalViewPr>
  <p:slideViewPr>
    <p:cSldViewPr snapToGrid="0">
      <p:cViewPr varScale="1">
        <p:scale>
          <a:sx n="78" d="100"/>
          <a:sy n="78" d="100"/>
        </p:scale>
        <p:origin x="54"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38715C-5FFC-8B4D-8C28-DC944F05C71A}" type="datetimeFigureOut">
              <a:rPr lang="en-FR" smtClean="0"/>
              <a:t>02/17/2026</a:t>
            </a:fld>
            <a:endParaRPr lang="en-FR"/>
          </a:p>
        </p:txBody>
      </p:sp>
      <p:sp>
        <p:nvSpPr>
          <p:cNvPr id="4" name="Slide Image Placeholder 3"/>
          <p:cNvSpPr>
            <a:spLocks noGrp="1" noRot="1" noChangeAspect="1"/>
          </p:cNvSpPr>
          <p:nvPr>
            <p:ph type="sldImg" idx="2"/>
          </p:nvPr>
        </p:nvSpPr>
        <p:spPr>
          <a:xfrm>
            <a:off x="836613" y="1143000"/>
            <a:ext cx="5184775" cy="3086100"/>
          </a:xfrm>
          <a:prstGeom prst="rect">
            <a:avLst/>
          </a:prstGeom>
          <a:noFill/>
          <a:ln w="12700">
            <a:solidFill>
              <a:prstClr val="black"/>
            </a:solidFill>
          </a:ln>
        </p:spPr>
        <p:txBody>
          <a:bodyPr vert="horz" lIns="91440" tIns="45720" rIns="91440" bIns="45720" rtlCol="0" anchor="ctr"/>
          <a:lstStyle/>
          <a:p>
            <a:endParaRPr lang="en-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2B941C-5C69-5947-8C97-A6FF44719B5D}" type="slidenum">
              <a:rPr lang="en-FR" smtClean="0"/>
              <a:t>‹Nº›</a:t>
            </a:fld>
            <a:endParaRPr lang="en-FR"/>
          </a:p>
        </p:txBody>
      </p:sp>
    </p:spTree>
    <p:extLst>
      <p:ext uri="{BB962C8B-B14F-4D97-AF65-F5344CB8AC3E}">
        <p14:creationId xmlns:p14="http://schemas.microsoft.com/office/powerpoint/2010/main" val="782637789"/>
      </p:ext>
    </p:extLst>
  </p:cSld>
  <p:clrMap bg1="lt1" tx1="dk1" bg2="lt2" tx2="dk2" accent1="accent1" accent2="accent2" accent3="accent3" accent4="accent4" accent5="accent5" accent6="accent6" hlink="hlink" folHlink="folHlink"/>
  <p:notesStyle>
    <a:lvl1pPr marL="0" algn="l" defTabSz="1157630" rtl="0" eaLnBrk="1" latinLnBrk="0" hangingPunct="1">
      <a:defRPr sz="1519" kern="1200">
        <a:solidFill>
          <a:schemeClr val="tx1"/>
        </a:solidFill>
        <a:latin typeface="+mn-lt"/>
        <a:ea typeface="+mn-ea"/>
        <a:cs typeface="+mn-cs"/>
      </a:defRPr>
    </a:lvl1pPr>
    <a:lvl2pPr marL="578815" algn="l" defTabSz="1157630" rtl="0" eaLnBrk="1" latinLnBrk="0" hangingPunct="1">
      <a:defRPr sz="1519" kern="1200">
        <a:solidFill>
          <a:schemeClr val="tx1"/>
        </a:solidFill>
        <a:latin typeface="+mn-lt"/>
        <a:ea typeface="+mn-ea"/>
        <a:cs typeface="+mn-cs"/>
      </a:defRPr>
    </a:lvl2pPr>
    <a:lvl3pPr marL="1157630" algn="l" defTabSz="1157630" rtl="0" eaLnBrk="1" latinLnBrk="0" hangingPunct="1">
      <a:defRPr sz="1519" kern="1200">
        <a:solidFill>
          <a:schemeClr val="tx1"/>
        </a:solidFill>
        <a:latin typeface="+mn-lt"/>
        <a:ea typeface="+mn-ea"/>
        <a:cs typeface="+mn-cs"/>
      </a:defRPr>
    </a:lvl3pPr>
    <a:lvl4pPr marL="1736446" algn="l" defTabSz="1157630" rtl="0" eaLnBrk="1" latinLnBrk="0" hangingPunct="1">
      <a:defRPr sz="1519" kern="1200">
        <a:solidFill>
          <a:schemeClr val="tx1"/>
        </a:solidFill>
        <a:latin typeface="+mn-lt"/>
        <a:ea typeface="+mn-ea"/>
        <a:cs typeface="+mn-cs"/>
      </a:defRPr>
    </a:lvl4pPr>
    <a:lvl5pPr marL="2315261" algn="l" defTabSz="1157630" rtl="0" eaLnBrk="1" latinLnBrk="0" hangingPunct="1">
      <a:defRPr sz="1519" kern="1200">
        <a:solidFill>
          <a:schemeClr val="tx1"/>
        </a:solidFill>
        <a:latin typeface="+mn-lt"/>
        <a:ea typeface="+mn-ea"/>
        <a:cs typeface="+mn-cs"/>
      </a:defRPr>
    </a:lvl5pPr>
    <a:lvl6pPr marL="2894076" algn="l" defTabSz="1157630" rtl="0" eaLnBrk="1" latinLnBrk="0" hangingPunct="1">
      <a:defRPr sz="1519" kern="1200">
        <a:solidFill>
          <a:schemeClr val="tx1"/>
        </a:solidFill>
        <a:latin typeface="+mn-lt"/>
        <a:ea typeface="+mn-ea"/>
        <a:cs typeface="+mn-cs"/>
      </a:defRPr>
    </a:lvl6pPr>
    <a:lvl7pPr marL="3472891" algn="l" defTabSz="1157630" rtl="0" eaLnBrk="1" latinLnBrk="0" hangingPunct="1">
      <a:defRPr sz="1519" kern="1200">
        <a:solidFill>
          <a:schemeClr val="tx1"/>
        </a:solidFill>
        <a:latin typeface="+mn-lt"/>
        <a:ea typeface="+mn-ea"/>
        <a:cs typeface="+mn-cs"/>
      </a:defRPr>
    </a:lvl7pPr>
    <a:lvl8pPr marL="4051706" algn="l" defTabSz="1157630" rtl="0" eaLnBrk="1" latinLnBrk="0" hangingPunct="1">
      <a:defRPr sz="1519" kern="1200">
        <a:solidFill>
          <a:schemeClr val="tx1"/>
        </a:solidFill>
        <a:latin typeface="+mn-lt"/>
        <a:ea typeface="+mn-ea"/>
        <a:cs typeface="+mn-cs"/>
      </a:defRPr>
    </a:lvl8pPr>
    <a:lvl9pPr marL="4630522" algn="l" defTabSz="1157630" rtl="0" eaLnBrk="1" latinLnBrk="0" hangingPunct="1">
      <a:defRPr sz="1519"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39EA6532-CA9A-C958-1235-92B880BFAE87}"/>
              </a:ext>
            </a:extLst>
          </p:cNvPr>
          <p:cNvSpPr>
            <a:spLocks noGrp="1"/>
          </p:cNvSpPr>
          <p:nvPr>
            <p:ph type="title"/>
          </p:nvPr>
        </p:nvSpPr>
        <p:spPr>
          <a:xfrm>
            <a:off x="677856" y="3054474"/>
            <a:ext cx="13804025" cy="1739900"/>
          </a:xfrm>
          <a:prstGeom prst="rect">
            <a:avLst/>
          </a:prstGeom>
        </p:spPr>
        <p:txBody>
          <a:bodyPr vert="horz" lIns="91440" tIns="45720" rIns="91440" bIns="45720" rtlCol="0" anchor="b">
            <a:normAutofit/>
          </a:bodyPr>
          <a:lstStyle>
            <a:lvl1pPr>
              <a:defRPr sz="5400">
                <a:latin typeface="Open Sans" panose="020B0606030504020204" pitchFamily="34" charset="0"/>
                <a:ea typeface="Open Sans" panose="020B0606030504020204" pitchFamily="34" charset="0"/>
                <a:cs typeface="Open Sans" panose="020B0606030504020204" pitchFamily="34" charset="0"/>
              </a:defRPr>
            </a:lvl1pPr>
          </a:lstStyle>
          <a:p>
            <a:r>
              <a:rPr lang="it-IT"/>
              <a:t>Fare clic per modificare lo stile del titolo dello schema</a:t>
            </a:r>
            <a:endParaRPr lang="en-FR" dirty="0"/>
          </a:p>
        </p:txBody>
      </p:sp>
      <p:sp>
        <p:nvSpPr>
          <p:cNvPr id="4" name="Text Placeholder 5">
            <a:extLst>
              <a:ext uri="{FF2B5EF4-FFF2-40B4-BE49-F238E27FC236}">
                <a16:creationId xmlns:a16="http://schemas.microsoft.com/office/drawing/2014/main" id="{86A8328D-D743-93C4-E815-E8AA00F7BB22}"/>
              </a:ext>
            </a:extLst>
          </p:cNvPr>
          <p:cNvSpPr>
            <a:spLocks noGrp="1"/>
          </p:cNvSpPr>
          <p:nvPr>
            <p:ph idx="1" hasCustomPrompt="1"/>
          </p:nvPr>
        </p:nvSpPr>
        <p:spPr>
          <a:xfrm>
            <a:off x="695693" y="4860757"/>
            <a:ext cx="13804025" cy="2451461"/>
          </a:xfrm>
          <a:prstGeom prst="rect">
            <a:avLst/>
          </a:prstGeom>
        </p:spPr>
        <p:txBody>
          <a:bodyPr vert="horz" lIns="91440" tIns="45720" rIns="91440" bIns="45720" rtlCol="0">
            <a:normAutofit/>
          </a:bodyPr>
          <a:lstStyle>
            <a:lvl1pPr>
              <a:defRPr sz="3200">
                <a:latin typeface="Open Sans" panose="020B0606030504020204" pitchFamily="34" charset="0"/>
                <a:ea typeface="Open Sans" panose="020B0606030504020204" pitchFamily="34" charset="0"/>
                <a:cs typeface="Open Sans" panose="020B0606030504020204" pitchFamily="34" charset="0"/>
              </a:defRPr>
            </a:lvl1pPr>
            <a:lvl2pPr>
              <a:defRPr sz="2400"/>
            </a:lvl2pPr>
            <a:lvl3pPr>
              <a:defRPr sz="2400"/>
            </a:lvl3pPr>
          </a:lstStyle>
          <a:p>
            <a:pPr lvl="0"/>
            <a:r>
              <a:rPr lang="en-GB" dirty="0"/>
              <a:t>Click to edit Master text styles</a:t>
            </a:r>
          </a:p>
        </p:txBody>
      </p:sp>
    </p:spTree>
    <p:extLst>
      <p:ext uri="{BB962C8B-B14F-4D97-AF65-F5344CB8AC3E}">
        <p14:creationId xmlns:p14="http://schemas.microsoft.com/office/powerpoint/2010/main" val="4103994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6D33A-E390-3D4F-6ABE-0E266900F3A6}"/>
              </a:ext>
            </a:extLst>
          </p:cNvPr>
          <p:cNvSpPr>
            <a:spLocks noGrp="1"/>
          </p:cNvSpPr>
          <p:nvPr>
            <p:ph type="title"/>
          </p:nvPr>
        </p:nvSpPr>
        <p:spPr>
          <a:xfrm>
            <a:off x="845202" y="3103029"/>
            <a:ext cx="8816868" cy="1757389"/>
          </a:xfrm>
          <a:prstGeom prst="rect">
            <a:avLst/>
          </a:prstGeom>
        </p:spPr>
        <p:txBody>
          <a:bodyPr anchor="b"/>
          <a:lstStyle>
            <a:lvl1pPr>
              <a:defRPr sz="5400">
                <a:latin typeface="Open Sans" panose="020B0606030504020204" pitchFamily="34" charset="0"/>
                <a:ea typeface="Open Sans" panose="020B0606030504020204" pitchFamily="34" charset="0"/>
                <a:cs typeface="Open Sans" panose="020B0606030504020204" pitchFamily="34" charset="0"/>
              </a:defRPr>
            </a:lvl1pPr>
          </a:lstStyle>
          <a:p>
            <a:r>
              <a:rPr lang="it-IT"/>
              <a:t>Fare clic per modificare lo stile del titolo dello schema</a:t>
            </a:r>
            <a:endParaRPr lang="en-FR" dirty="0"/>
          </a:p>
        </p:txBody>
      </p:sp>
      <p:sp>
        <p:nvSpPr>
          <p:cNvPr id="5" name="Date Placeholder 4">
            <a:extLst>
              <a:ext uri="{FF2B5EF4-FFF2-40B4-BE49-F238E27FC236}">
                <a16:creationId xmlns:a16="http://schemas.microsoft.com/office/drawing/2014/main" id="{8D65C966-B34F-9475-F80E-76C6AB219A1B}"/>
              </a:ext>
            </a:extLst>
          </p:cNvPr>
          <p:cNvSpPr>
            <a:spLocks noGrp="1"/>
          </p:cNvSpPr>
          <p:nvPr>
            <p:ph type="dt" sz="half" idx="12"/>
          </p:nvPr>
        </p:nvSpPr>
        <p:spPr>
          <a:xfrm>
            <a:off x="7973969" y="9278312"/>
            <a:ext cx="1688101" cy="479425"/>
          </a:xfrm>
          <a:prstGeom prst="rect">
            <a:avLst/>
          </a:prstGeom>
        </p:spPr>
        <p:txBody>
          <a:bodyPr/>
          <a:lstStyle/>
          <a:p>
            <a:endParaRPr lang="en-FR"/>
          </a:p>
        </p:txBody>
      </p:sp>
      <p:cxnSp>
        <p:nvCxnSpPr>
          <p:cNvPr id="7" name="Straight Connector 6">
            <a:extLst>
              <a:ext uri="{FF2B5EF4-FFF2-40B4-BE49-F238E27FC236}">
                <a16:creationId xmlns:a16="http://schemas.microsoft.com/office/drawing/2014/main" id="{6992B47C-C369-A817-0B80-4AF713CEF594}"/>
              </a:ext>
            </a:extLst>
          </p:cNvPr>
          <p:cNvCxnSpPr>
            <a:cxnSpLocks/>
          </p:cNvCxnSpPr>
          <p:nvPr userDrawn="1"/>
        </p:nvCxnSpPr>
        <p:spPr>
          <a:xfrm>
            <a:off x="845202" y="5077324"/>
            <a:ext cx="8816868" cy="0"/>
          </a:xfrm>
          <a:prstGeom prst="line">
            <a:avLst/>
          </a:prstGeom>
          <a:ln>
            <a:solidFill>
              <a:srgbClr val="0D4194"/>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D5F980DD-4365-29B3-415F-70EF4E9B53A0}"/>
              </a:ext>
            </a:extLst>
          </p:cNvPr>
          <p:cNvSpPr>
            <a:spLocks noGrp="1"/>
          </p:cNvSpPr>
          <p:nvPr>
            <p:ph type="body" sz="quarter" idx="13"/>
          </p:nvPr>
        </p:nvSpPr>
        <p:spPr>
          <a:xfrm>
            <a:off x="844884" y="5294228"/>
            <a:ext cx="8816868" cy="1106488"/>
          </a:xfrm>
          <a:prstGeom prst="rect">
            <a:avLst/>
          </a:prstGeom>
        </p:spPr>
        <p:txBody>
          <a:bodyPr/>
          <a:lstStyle>
            <a:lvl1pPr>
              <a:defRPr sz="3200">
                <a:latin typeface="Open Sans" panose="020B0606030504020204" pitchFamily="34" charset="0"/>
                <a:ea typeface="Open Sans" panose="020B0606030504020204" pitchFamily="34" charset="0"/>
                <a:cs typeface="Open Sans" panose="020B0606030504020204" pitchFamily="34" charset="0"/>
              </a:defRPr>
            </a:lvl1pPr>
            <a:lvl2pPr marL="566974" indent="0">
              <a:buNone/>
              <a:defRPr/>
            </a:lvl2pPr>
          </a:lstStyle>
          <a:p>
            <a:pPr lvl="0"/>
            <a:r>
              <a:rPr lang="it-IT"/>
              <a:t>Fare clic per modificare gli stili del testo dello schema</a:t>
            </a:r>
          </a:p>
        </p:txBody>
      </p:sp>
    </p:spTree>
    <p:extLst>
      <p:ext uri="{BB962C8B-B14F-4D97-AF65-F5344CB8AC3E}">
        <p14:creationId xmlns:p14="http://schemas.microsoft.com/office/powerpoint/2010/main" val="2577914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AE851F9-FDD2-C604-F68A-48E68642AC9D}"/>
              </a:ext>
            </a:extLst>
          </p:cNvPr>
          <p:cNvSpPr>
            <a:spLocks noGrp="1"/>
          </p:cNvSpPr>
          <p:nvPr>
            <p:ph type="ftr" sz="quarter" idx="10"/>
          </p:nvPr>
        </p:nvSpPr>
        <p:spPr/>
        <p:txBody>
          <a:bodyPr/>
          <a:lstStyle/>
          <a:p>
            <a:endParaRPr lang="en-FR" dirty="0"/>
          </a:p>
        </p:txBody>
      </p:sp>
      <p:sp>
        <p:nvSpPr>
          <p:cNvPr id="4" name="Title 1">
            <a:extLst>
              <a:ext uri="{FF2B5EF4-FFF2-40B4-BE49-F238E27FC236}">
                <a16:creationId xmlns:a16="http://schemas.microsoft.com/office/drawing/2014/main" id="{A214CBB9-F9DB-A062-1CF2-2E335D21E8DF}"/>
              </a:ext>
            </a:extLst>
          </p:cNvPr>
          <p:cNvSpPr>
            <a:spLocks noGrp="1"/>
          </p:cNvSpPr>
          <p:nvPr>
            <p:ph type="title"/>
          </p:nvPr>
        </p:nvSpPr>
        <p:spPr>
          <a:xfrm>
            <a:off x="744679" y="729606"/>
            <a:ext cx="13631463" cy="593506"/>
          </a:xfrm>
          <a:prstGeom prst="rect">
            <a:avLst/>
          </a:prstGeom>
        </p:spPr>
        <p:txBody>
          <a:bodyPr/>
          <a:lstStyle>
            <a:lvl1pPr>
              <a:defRPr sz="4000" cap="small" baseline="0">
                <a:latin typeface="Open Sans" panose="020B0606030504020204" pitchFamily="34" charset="0"/>
                <a:ea typeface="Open Sans" panose="020B0606030504020204" pitchFamily="34" charset="0"/>
                <a:cs typeface="Open Sans" panose="020B0606030504020204" pitchFamily="34" charset="0"/>
              </a:defRPr>
            </a:lvl1pPr>
          </a:lstStyle>
          <a:p>
            <a:r>
              <a:rPr lang="en-GB" dirty="0"/>
              <a:t>Click to edit Master title style</a:t>
            </a:r>
            <a:endParaRPr lang="en-FR" dirty="0"/>
          </a:p>
        </p:txBody>
      </p:sp>
      <p:sp>
        <p:nvSpPr>
          <p:cNvPr id="5" name="Content Placeholder 7">
            <a:extLst>
              <a:ext uri="{FF2B5EF4-FFF2-40B4-BE49-F238E27FC236}">
                <a16:creationId xmlns:a16="http://schemas.microsoft.com/office/drawing/2014/main" id="{FBB100FB-3A45-2434-9E9D-919CA7CD8661}"/>
              </a:ext>
            </a:extLst>
          </p:cNvPr>
          <p:cNvSpPr>
            <a:spLocks noGrp="1"/>
          </p:cNvSpPr>
          <p:nvPr>
            <p:ph sz="quarter" idx="13"/>
          </p:nvPr>
        </p:nvSpPr>
        <p:spPr>
          <a:xfrm>
            <a:off x="743209" y="2646947"/>
            <a:ext cx="13632934" cy="4538785"/>
          </a:xfrm>
          <a:prstGeom prst="rect">
            <a:avLst/>
          </a:prstGeom>
        </p:spPr>
        <p:txBody>
          <a:bodyPr/>
          <a:lstStyle>
            <a:lvl1pPr>
              <a:defRPr sz="2800">
                <a:latin typeface="Open Sans" panose="020B0606030504020204" pitchFamily="34" charset="0"/>
                <a:ea typeface="Open Sans" panose="020B0606030504020204" pitchFamily="34" charset="0"/>
                <a:cs typeface="Open Sans" panose="020B0606030504020204" pitchFamily="34" charset="0"/>
              </a:defRPr>
            </a:lvl1pPr>
            <a:lvl2pPr>
              <a:defRPr sz="2400">
                <a:latin typeface="Open Sans" panose="020B0606030504020204" pitchFamily="34" charset="0"/>
                <a:ea typeface="Open Sans" panose="020B0606030504020204" pitchFamily="34" charset="0"/>
                <a:cs typeface="Open Sans" panose="020B0606030504020204" pitchFamily="34" charset="0"/>
              </a:defRPr>
            </a:lvl2pPr>
            <a:lvl3pPr>
              <a:defRPr sz="2000">
                <a:latin typeface="Open Sans" panose="020B0606030504020204" pitchFamily="34" charset="0"/>
                <a:ea typeface="Open Sans" panose="020B0606030504020204" pitchFamily="34" charset="0"/>
                <a:cs typeface="Open Sans" panose="020B0606030504020204" pitchFamily="34" charset="0"/>
              </a:defRPr>
            </a:lvl3pPr>
            <a:lvl4pPr>
              <a:defRPr sz="1800">
                <a:latin typeface="Open Sans" panose="020B0606030504020204" pitchFamily="34" charset="0"/>
                <a:ea typeface="Open Sans" panose="020B0606030504020204" pitchFamily="34" charset="0"/>
                <a:cs typeface="Open Sans" panose="020B0606030504020204" pitchFamily="34" charset="0"/>
              </a:defRPr>
            </a:lvl4pPr>
            <a:lvl5pP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6" name="Text Placeholder 9">
            <a:extLst>
              <a:ext uri="{FF2B5EF4-FFF2-40B4-BE49-F238E27FC236}">
                <a16:creationId xmlns:a16="http://schemas.microsoft.com/office/drawing/2014/main" id="{790EB919-A881-33CD-3212-EB8C9426A677}"/>
              </a:ext>
            </a:extLst>
          </p:cNvPr>
          <p:cNvSpPr>
            <a:spLocks noGrp="1"/>
          </p:cNvSpPr>
          <p:nvPr>
            <p:ph type="body" sz="quarter" idx="14"/>
          </p:nvPr>
        </p:nvSpPr>
        <p:spPr>
          <a:xfrm>
            <a:off x="743208" y="1350006"/>
            <a:ext cx="13631463" cy="990600"/>
          </a:xfrm>
          <a:prstGeom prst="rect">
            <a:avLst/>
          </a:prstGeom>
        </p:spPr>
        <p:txBody>
          <a:bodyPr/>
          <a:lstStyle>
            <a:lvl1pPr>
              <a:defRPr sz="3200">
                <a:latin typeface="Open Sans" panose="020B0606030504020204" pitchFamily="34" charset="0"/>
                <a:ea typeface="Open Sans" panose="020B0606030504020204" pitchFamily="34" charset="0"/>
                <a:cs typeface="Open Sans" panose="020B0606030504020204" pitchFamily="34" charset="0"/>
              </a:defRPr>
            </a:lvl1pPr>
            <a:lvl2pPr>
              <a:defRPr sz="2400"/>
            </a:lvl2pPr>
            <a:lvl3pPr marL="1133947" indent="0">
              <a:buNone/>
              <a:defRPr sz="2000"/>
            </a:lvl3pPr>
            <a:lvl4pPr>
              <a:defRPr sz="1800"/>
            </a:lvl4pPr>
            <a:lvl5pPr>
              <a:defRPr sz="1800"/>
            </a:lvl5pPr>
          </a:lstStyle>
          <a:p>
            <a:pPr lvl="0"/>
            <a:r>
              <a:rPr lang="en-GB" dirty="0"/>
              <a:t>Click to edit Master text style</a:t>
            </a:r>
          </a:p>
        </p:txBody>
      </p:sp>
    </p:spTree>
    <p:extLst>
      <p:ext uri="{BB962C8B-B14F-4D97-AF65-F5344CB8AC3E}">
        <p14:creationId xmlns:p14="http://schemas.microsoft.com/office/powerpoint/2010/main" val="2513490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826A509-4B2F-A394-83C9-58980227E934}"/>
              </a:ext>
            </a:extLst>
          </p:cNvPr>
          <p:cNvSpPr>
            <a:spLocks noGrp="1"/>
          </p:cNvSpPr>
          <p:nvPr>
            <p:ph type="ftr" sz="quarter" idx="10"/>
          </p:nvPr>
        </p:nvSpPr>
        <p:spPr/>
        <p:txBody>
          <a:bodyPr/>
          <a:lstStyle/>
          <a:p>
            <a:endParaRPr lang="en-FR" dirty="0"/>
          </a:p>
        </p:txBody>
      </p:sp>
      <p:sp>
        <p:nvSpPr>
          <p:cNvPr id="4" name="Content Placeholder 8">
            <a:extLst>
              <a:ext uri="{FF2B5EF4-FFF2-40B4-BE49-F238E27FC236}">
                <a16:creationId xmlns:a16="http://schemas.microsoft.com/office/drawing/2014/main" id="{873A7D5A-DFE6-99DA-2FDB-0AEADAA327BE}"/>
              </a:ext>
            </a:extLst>
          </p:cNvPr>
          <p:cNvSpPr>
            <a:spLocks noGrp="1"/>
          </p:cNvSpPr>
          <p:nvPr>
            <p:ph sz="quarter" idx="14"/>
          </p:nvPr>
        </p:nvSpPr>
        <p:spPr>
          <a:xfrm>
            <a:off x="6974543" y="1745672"/>
            <a:ext cx="7401600" cy="5430380"/>
          </a:xfrm>
          <a:prstGeom prst="rect">
            <a:avLst/>
          </a:prstGeom>
        </p:spPr>
        <p:txBody>
          <a:bodyPr/>
          <a:lstStyle>
            <a:lvl1pPr>
              <a:defRPr sz="2400">
                <a:latin typeface="Open Sans" panose="020B0606030504020204" pitchFamily="34" charset="0"/>
                <a:ea typeface="Open Sans" panose="020B0606030504020204" pitchFamily="34" charset="0"/>
                <a:cs typeface="Open Sans" panose="020B0606030504020204" pitchFamily="34" charset="0"/>
              </a:defRPr>
            </a:lvl1pPr>
            <a:lvl2pPr>
              <a:defRPr sz="2000">
                <a:latin typeface="Open Sans" panose="020B0606030504020204" pitchFamily="34" charset="0"/>
                <a:ea typeface="Open Sans" panose="020B0606030504020204" pitchFamily="34" charset="0"/>
                <a:cs typeface="Open Sans" panose="020B0606030504020204" pitchFamily="34" charset="0"/>
              </a:defRPr>
            </a:lvl2pPr>
            <a:lvl3pPr>
              <a:defRPr sz="1800">
                <a:latin typeface="Open Sans" panose="020B0606030504020204" pitchFamily="34" charset="0"/>
                <a:ea typeface="Open Sans" panose="020B0606030504020204" pitchFamily="34" charset="0"/>
                <a:cs typeface="Open Sans" panose="020B0606030504020204" pitchFamily="34" charset="0"/>
              </a:defRPr>
            </a:lvl3pPr>
            <a:lvl4pPr>
              <a:defRPr sz="1600">
                <a:latin typeface="Open Sans" panose="020B0606030504020204" pitchFamily="34" charset="0"/>
                <a:ea typeface="Open Sans" panose="020B0606030504020204" pitchFamily="34" charset="0"/>
                <a:cs typeface="Open Sans" panose="020B0606030504020204" pitchFamily="34" charset="0"/>
              </a:defRPr>
            </a:lvl4pPr>
            <a:lvl5pP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R"/>
          </a:p>
        </p:txBody>
      </p:sp>
      <p:sp>
        <p:nvSpPr>
          <p:cNvPr id="5" name="Text Placeholder 10">
            <a:extLst>
              <a:ext uri="{FF2B5EF4-FFF2-40B4-BE49-F238E27FC236}">
                <a16:creationId xmlns:a16="http://schemas.microsoft.com/office/drawing/2014/main" id="{693945F4-A905-06E2-988E-B22BECCDBA5A}"/>
              </a:ext>
            </a:extLst>
          </p:cNvPr>
          <p:cNvSpPr>
            <a:spLocks noGrp="1"/>
          </p:cNvSpPr>
          <p:nvPr>
            <p:ph type="body" sz="quarter" idx="15"/>
          </p:nvPr>
        </p:nvSpPr>
        <p:spPr>
          <a:xfrm>
            <a:off x="743208" y="1745672"/>
            <a:ext cx="5854816" cy="5430379"/>
          </a:xfrm>
          <a:prstGeom prst="rect">
            <a:avLst/>
          </a:prstGeom>
        </p:spPr>
        <p:txBody>
          <a:bodyPr/>
          <a:lstStyle>
            <a:lvl1pPr>
              <a:defRPr sz="2400">
                <a:latin typeface="Open Sans" panose="020B0606030504020204" pitchFamily="34" charset="0"/>
                <a:ea typeface="Open Sans" panose="020B0606030504020204" pitchFamily="34" charset="0"/>
                <a:cs typeface="Open Sans" panose="020B0606030504020204" pitchFamily="34" charset="0"/>
              </a:defRPr>
            </a:lvl1pPr>
            <a:lvl2pPr>
              <a:defRPr sz="2000">
                <a:latin typeface="Open Sans" panose="020B0606030504020204" pitchFamily="34" charset="0"/>
                <a:ea typeface="Open Sans" panose="020B0606030504020204" pitchFamily="34" charset="0"/>
                <a:cs typeface="Open Sans" panose="020B0606030504020204" pitchFamily="34" charset="0"/>
              </a:defRPr>
            </a:lvl2pPr>
            <a:lvl3pPr>
              <a:defRPr sz="1800">
                <a:latin typeface="Open Sans" panose="020B0606030504020204" pitchFamily="34" charset="0"/>
                <a:ea typeface="Open Sans" panose="020B0606030504020204" pitchFamily="34" charset="0"/>
                <a:cs typeface="Open Sans" panose="020B0606030504020204" pitchFamily="34" charset="0"/>
              </a:defRPr>
            </a:lvl3pPr>
            <a:lvl4pPr>
              <a:defRPr sz="1600">
                <a:latin typeface="Open Sans" panose="020B0606030504020204" pitchFamily="34" charset="0"/>
                <a:ea typeface="Open Sans" panose="020B0606030504020204" pitchFamily="34" charset="0"/>
                <a:cs typeface="Open Sans" panose="020B0606030504020204" pitchFamily="34" charset="0"/>
              </a:defRPr>
            </a:lvl4pPr>
            <a:lvl5pP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R" dirty="0"/>
          </a:p>
        </p:txBody>
      </p:sp>
      <p:sp>
        <p:nvSpPr>
          <p:cNvPr id="7" name="Title 1">
            <a:extLst>
              <a:ext uri="{FF2B5EF4-FFF2-40B4-BE49-F238E27FC236}">
                <a16:creationId xmlns:a16="http://schemas.microsoft.com/office/drawing/2014/main" id="{5E444F1A-5CD3-5F0E-958B-E65CCD094AF7}"/>
              </a:ext>
            </a:extLst>
          </p:cNvPr>
          <p:cNvSpPr>
            <a:spLocks noGrp="1"/>
          </p:cNvSpPr>
          <p:nvPr>
            <p:ph type="title"/>
          </p:nvPr>
        </p:nvSpPr>
        <p:spPr>
          <a:xfrm>
            <a:off x="744679" y="729606"/>
            <a:ext cx="13631463" cy="593506"/>
          </a:xfrm>
          <a:prstGeom prst="rect">
            <a:avLst/>
          </a:prstGeom>
        </p:spPr>
        <p:txBody>
          <a:bodyPr/>
          <a:lstStyle>
            <a:lvl1pPr>
              <a:defRPr sz="4000" cap="small" baseline="0">
                <a:latin typeface="Open Sans" panose="020B0606030504020204" pitchFamily="34" charset="0"/>
                <a:ea typeface="Open Sans" panose="020B0606030504020204" pitchFamily="34" charset="0"/>
                <a:cs typeface="Open Sans" panose="020B0606030504020204" pitchFamily="34" charset="0"/>
              </a:defRPr>
            </a:lvl1pPr>
          </a:lstStyle>
          <a:p>
            <a:r>
              <a:rPr lang="en-GB" dirty="0"/>
              <a:t>Click to edit Master title style</a:t>
            </a:r>
            <a:endParaRPr lang="en-FR" dirty="0"/>
          </a:p>
        </p:txBody>
      </p:sp>
    </p:spTree>
    <p:extLst>
      <p:ext uri="{BB962C8B-B14F-4D97-AF65-F5344CB8AC3E}">
        <p14:creationId xmlns:p14="http://schemas.microsoft.com/office/powerpoint/2010/main" val="2693732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6E6C7-1E17-F5F3-7687-FBFD6F552700}"/>
              </a:ext>
            </a:extLst>
          </p:cNvPr>
          <p:cNvSpPr>
            <a:spLocks noGrp="1"/>
          </p:cNvSpPr>
          <p:nvPr>
            <p:ph type="title"/>
          </p:nvPr>
        </p:nvSpPr>
        <p:spPr>
          <a:xfrm>
            <a:off x="996633" y="3579019"/>
            <a:ext cx="6958330" cy="1739900"/>
          </a:xfrm>
          <a:prstGeom prst="rect">
            <a:avLst/>
          </a:prstGeom>
        </p:spPr>
        <p:txBody>
          <a:bodyPr anchor="b"/>
          <a:lstStyle>
            <a:lvl1pPr>
              <a:defRPr sz="480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FR"/>
          </a:p>
        </p:txBody>
      </p:sp>
      <p:sp>
        <p:nvSpPr>
          <p:cNvPr id="3" name="Date Placeholder 2">
            <a:extLst>
              <a:ext uri="{FF2B5EF4-FFF2-40B4-BE49-F238E27FC236}">
                <a16:creationId xmlns:a16="http://schemas.microsoft.com/office/drawing/2014/main" id="{A77D3919-75D9-9683-61E8-11A68CE75826}"/>
              </a:ext>
            </a:extLst>
          </p:cNvPr>
          <p:cNvSpPr>
            <a:spLocks noGrp="1"/>
          </p:cNvSpPr>
          <p:nvPr>
            <p:ph type="dt" sz="half" idx="10"/>
          </p:nvPr>
        </p:nvSpPr>
        <p:spPr/>
        <p:txBody>
          <a:bodyPr/>
          <a:lstStyle/>
          <a:p>
            <a:endParaRPr lang="en-FR"/>
          </a:p>
        </p:txBody>
      </p:sp>
      <p:sp>
        <p:nvSpPr>
          <p:cNvPr id="4" name="Footer Placeholder 3">
            <a:extLst>
              <a:ext uri="{FF2B5EF4-FFF2-40B4-BE49-F238E27FC236}">
                <a16:creationId xmlns:a16="http://schemas.microsoft.com/office/drawing/2014/main" id="{8D95972E-A3AA-3BAF-A9D7-DC6433D194A3}"/>
              </a:ext>
            </a:extLst>
          </p:cNvPr>
          <p:cNvSpPr>
            <a:spLocks noGrp="1"/>
          </p:cNvSpPr>
          <p:nvPr>
            <p:ph type="ftr" sz="quarter" idx="11"/>
          </p:nvPr>
        </p:nvSpPr>
        <p:spPr/>
        <p:txBody>
          <a:bodyPr/>
          <a:lstStyle/>
          <a:p>
            <a:endParaRPr lang="en-FR" dirty="0"/>
          </a:p>
        </p:txBody>
      </p:sp>
      <p:sp>
        <p:nvSpPr>
          <p:cNvPr id="6" name="Content Placeholder 5">
            <a:extLst>
              <a:ext uri="{FF2B5EF4-FFF2-40B4-BE49-F238E27FC236}">
                <a16:creationId xmlns:a16="http://schemas.microsoft.com/office/drawing/2014/main" id="{6E434277-60FC-4524-6085-A1DDC8FD8573}"/>
              </a:ext>
            </a:extLst>
          </p:cNvPr>
          <p:cNvSpPr>
            <a:spLocks noGrp="1"/>
          </p:cNvSpPr>
          <p:nvPr>
            <p:ph sz="quarter" idx="12"/>
          </p:nvPr>
        </p:nvSpPr>
        <p:spPr>
          <a:xfrm>
            <a:off x="996632" y="5730240"/>
            <a:ext cx="6958331" cy="1564640"/>
          </a:xfrm>
          <a:prstGeom prst="rect">
            <a:avLst/>
          </a:prstGeom>
        </p:spPr>
        <p:txBody>
          <a:bodyPr/>
          <a:lstStyle>
            <a:lvl1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371600" indent="0">
              <a:buNone/>
              <a:defRPr/>
            </a:lvl4pPr>
          </a:lstStyle>
          <a:p>
            <a:pPr lvl="0"/>
            <a:r>
              <a:rPr lang="en-GB" dirty="0"/>
              <a:t>Click to edit Master text styles</a:t>
            </a:r>
          </a:p>
          <a:p>
            <a:pPr lvl="1"/>
            <a:r>
              <a:rPr lang="en-GB" dirty="0"/>
              <a:t>Second level</a:t>
            </a:r>
          </a:p>
          <a:p>
            <a:pPr lvl="2"/>
            <a:r>
              <a:rPr lang="en-GB" dirty="0"/>
              <a:t>Third level</a:t>
            </a:r>
          </a:p>
        </p:txBody>
      </p:sp>
    </p:spTree>
    <p:extLst>
      <p:ext uri="{BB962C8B-B14F-4D97-AF65-F5344CB8AC3E}">
        <p14:creationId xmlns:p14="http://schemas.microsoft.com/office/powerpoint/2010/main" val="496497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3" Type="http://schemas.openxmlformats.org/officeDocument/2006/relationships/theme" Target="../theme/theme1.xml"/><Relationship Id="rId7" Type="http://schemas.openxmlformats.org/officeDocument/2006/relationships/image" Target="../media/image4.png"/><Relationship Id="rId12"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png"/><Relationship Id="rId14" Type="http://schemas.openxmlformats.org/officeDocument/2006/relationships/image" Target="../media/image1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theme" Target="../theme/theme3.xml"/><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6" name="Picture 25" descr="A picture containing text, screenshot, graphics, graphic design&#10;&#10;Description automatically generated">
            <a:extLst>
              <a:ext uri="{FF2B5EF4-FFF2-40B4-BE49-F238E27FC236}">
                <a16:creationId xmlns:a16="http://schemas.microsoft.com/office/drawing/2014/main" id="{5B74CEE2-0250-33C6-06FA-FBAC7DA0BA13}"/>
              </a:ext>
            </a:extLst>
          </p:cNvPr>
          <p:cNvPicPr>
            <a:picLocks noChangeAspect="1"/>
          </p:cNvPicPr>
          <p:nvPr userDrawn="1"/>
        </p:nvPicPr>
        <p:blipFill rotWithShape="1">
          <a:blip r:embed="rId4"/>
          <a:srcRect l="5668" r="3882"/>
          <a:stretch/>
        </p:blipFill>
        <p:spPr>
          <a:xfrm>
            <a:off x="691048" y="143865"/>
            <a:ext cx="7220857" cy="2343675"/>
          </a:xfrm>
          <a:prstGeom prst="rect">
            <a:avLst/>
          </a:prstGeom>
        </p:spPr>
      </p:pic>
      <p:pic>
        <p:nvPicPr>
          <p:cNvPr id="3" name="Picture 2" descr="A group of people in a circle&#10;&#10;Description automatically generated with low confidence">
            <a:extLst>
              <a:ext uri="{FF2B5EF4-FFF2-40B4-BE49-F238E27FC236}">
                <a16:creationId xmlns:a16="http://schemas.microsoft.com/office/drawing/2014/main" id="{E1EDC037-CF91-3C37-2A36-A1739F0CD695}"/>
              </a:ext>
            </a:extLst>
          </p:cNvPr>
          <p:cNvPicPr>
            <a:picLocks noChangeAspect="1"/>
          </p:cNvPicPr>
          <p:nvPr userDrawn="1"/>
        </p:nvPicPr>
        <p:blipFill>
          <a:blip r:embed="rId5">
            <a:alphaModFix amt="20000"/>
          </a:blip>
          <a:stretch>
            <a:fillRect/>
          </a:stretch>
        </p:blipFill>
        <p:spPr>
          <a:xfrm>
            <a:off x="10004675" y="-2297816"/>
            <a:ext cx="7640320" cy="7280775"/>
          </a:xfrm>
          <a:prstGeom prst="rect">
            <a:avLst/>
          </a:prstGeom>
        </p:spPr>
      </p:pic>
      <p:pic>
        <p:nvPicPr>
          <p:cNvPr id="20" name="Picture 19">
            <a:extLst>
              <a:ext uri="{FF2B5EF4-FFF2-40B4-BE49-F238E27FC236}">
                <a16:creationId xmlns:a16="http://schemas.microsoft.com/office/drawing/2014/main" id="{C963D9C6-6EA7-CE77-066B-0FA15BD42CE7}"/>
              </a:ext>
            </a:extLst>
          </p:cNvPr>
          <p:cNvPicPr>
            <a:picLocks/>
          </p:cNvPicPr>
          <p:nvPr userDrawn="1"/>
        </p:nvPicPr>
        <p:blipFill rotWithShape="1">
          <a:blip r:embed="rId6"/>
          <a:srcRect r="1634"/>
          <a:stretch/>
        </p:blipFill>
        <p:spPr>
          <a:xfrm>
            <a:off x="3287486" y="7478379"/>
            <a:ext cx="11281245" cy="742356"/>
          </a:xfrm>
          <a:prstGeom prst="rect">
            <a:avLst/>
          </a:prstGeom>
        </p:spPr>
      </p:pic>
      <p:grpSp>
        <p:nvGrpSpPr>
          <p:cNvPr id="7" name="Group 6">
            <a:extLst>
              <a:ext uri="{FF2B5EF4-FFF2-40B4-BE49-F238E27FC236}">
                <a16:creationId xmlns:a16="http://schemas.microsoft.com/office/drawing/2014/main" id="{696AA7BE-EA58-1958-0349-3D222E981821}"/>
              </a:ext>
            </a:extLst>
          </p:cNvPr>
          <p:cNvGrpSpPr/>
          <p:nvPr userDrawn="1"/>
        </p:nvGrpSpPr>
        <p:grpSpPr>
          <a:xfrm>
            <a:off x="10946990" y="8030443"/>
            <a:ext cx="3466463" cy="702921"/>
            <a:chOff x="12369305" y="8322146"/>
            <a:chExt cx="2130413" cy="432000"/>
          </a:xfrm>
        </p:grpSpPr>
        <p:pic>
          <p:nvPicPr>
            <p:cNvPr id="21" name="Picture 20" descr="A logo of a cloud&#10;&#10;Description automatically generated with low confidence">
              <a:extLst>
                <a:ext uri="{FF2B5EF4-FFF2-40B4-BE49-F238E27FC236}">
                  <a16:creationId xmlns:a16="http://schemas.microsoft.com/office/drawing/2014/main" id="{53C60A92-40B6-79A4-C4FF-28A6174A2F9A}"/>
                </a:ext>
              </a:extLst>
            </p:cNvPr>
            <p:cNvPicPr>
              <a:picLocks noChangeAspect="1"/>
            </p:cNvPicPr>
            <p:nvPr userDrawn="1"/>
          </p:nvPicPr>
          <p:blipFill>
            <a:blip r:embed="rId7"/>
            <a:stretch>
              <a:fillRect/>
            </a:stretch>
          </p:blipFill>
          <p:spPr>
            <a:xfrm>
              <a:off x="12369305" y="8322146"/>
              <a:ext cx="432000" cy="432000"/>
            </a:xfrm>
            <a:prstGeom prst="rect">
              <a:avLst/>
            </a:prstGeom>
          </p:spPr>
        </p:pic>
        <p:pic>
          <p:nvPicPr>
            <p:cNvPr id="22" name="Picture 21" descr="A green circle with white lines on it&#10;&#10;Description automatically generated with low confidence">
              <a:extLst>
                <a:ext uri="{FF2B5EF4-FFF2-40B4-BE49-F238E27FC236}">
                  <a16:creationId xmlns:a16="http://schemas.microsoft.com/office/drawing/2014/main" id="{6306DE90-3047-5EE1-3D6C-0A89B36E4330}"/>
                </a:ext>
              </a:extLst>
            </p:cNvPr>
            <p:cNvPicPr>
              <a:picLocks noChangeAspect="1"/>
            </p:cNvPicPr>
            <p:nvPr userDrawn="1"/>
          </p:nvPicPr>
          <p:blipFill>
            <a:blip r:embed="rId8"/>
            <a:stretch>
              <a:fillRect/>
            </a:stretch>
          </p:blipFill>
          <p:spPr>
            <a:xfrm>
              <a:off x="12935443" y="8322146"/>
              <a:ext cx="432000" cy="432000"/>
            </a:xfrm>
            <a:prstGeom prst="rect">
              <a:avLst/>
            </a:prstGeom>
          </p:spPr>
        </p:pic>
        <p:pic>
          <p:nvPicPr>
            <p:cNvPr id="23" name="Picture 22" descr="A group of people in a circle&#10;&#10;Description automatically generated with medium confidence">
              <a:extLst>
                <a:ext uri="{FF2B5EF4-FFF2-40B4-BE49-F238E27FC236}">
                  <a16:creationId xmlns:a16="http://schemas.microsoft.com/office/drawing/2014/main" id="{DFC6F898-72C4-DAD7-CC6B-A73B6FDFA7BA}"/>
                </a:ext>
              </a:extLst>
            </p:cNvPr>
            <p:cNvPicPr>
              <a:picLocks noChangeAspect="1"/>
            </p:cNvPicPr>
            <p:nvPr userDrawn="1"/>
          </p:nvPicPr>
          <p:blipFill>
            <a:blip r:embed="rId9"/>
            <a:stretch>
              <a:fillRect/>
            </a:stretch>
          </p:blipFill>
          <p:spPr>
            <a:xfrm>
              <a:off x="13501581" y="8322146"/>
              <a:ext cx="432000" cy="432000"/>
            </a:xfrm>
            <a:prstGeom prst="rect">
              <a:avLst/>
            </a:prstGeom>
          </p:spPr>
        </p:pic>
        <p:pic>
          <p:nvPicPr>
            <p:cNvPr id="24" name="Picture 23" descr="A blue circle with white outline of a building and a flag&#10;&#10;Description automatically generated with low confidence">
              <a:extLst>
                <a:ext uri="{FF2B5EF4-FFF2-40B4-BE49-F238E27FC236}">
                  <a16:creationId xmlns:a16="http://schemas.microsoft.com/office/drawing/2014/main" id="{C79B7DA2-C3FB-2096-D36E-0D491EA8A2AA}"/>
                </a:ext>
              </a:extLst>
            </p:cNvPr>
            <p:cNvPicPr>
              <a:picLocks noChangeAspect="1"/>
            </p:cNvPicPr>
            <p:nvPr userDrawn="1"/>
          </p:nvPicPr>
          <p:blipFill>
            <a:blip r:embed="rId10"/>
            <a:stretch>
              <a:fillRect/>
            </a:stretch>
          </p:blipFill>
          <p:spPr>
            <a:xfrm>
              <a:off x="14067718" y="8322146"/>
              <a:ext cx="432000" cy="432000"/>
            </a:xfrm>
            <a:prstGeom prst="rect">
              <a:avLst/>
            </a:prstGeom>
          </p:spPr>
        </p:pic>
      </p:grpSp>
      <p:pic>
        <p:nvPicPr>
          <p:cNvPr id="5" name="Picture 4" descr="A picture containing symbol, emblem, logo, trademark&#10;&#10;Description automatically generated">
            <a:extLst>
              <a:ext uri="{FF2B5EF4-FFF2-40B4-BE49-F238E27FC236}">
                <a16:creationId xmlns:a16="http://schemas.microsoft.com/office/drawing/2014/main" id="{20912322-20BD-2316-D978-4818827E4854}"/>
              </a:ext>
            </a:extLst>
          </p:cNvPr>
          <p:cNvPicPr>
            <a:picLocks noChangeAspect="1"/>
          </p:cNvPicPr>
          <p:nvPr userDrawn="1"/>
        </p:nvPicPr>
        <p:blipFill>
          <a:blip r:embed="rId11"/>
          <a:stretch>
            <a:fillRect/>
          </a:stretch>
        </p:blipFill>
        <p:spPr>
          <a:xfrm>
            <a:off x="3643359" y="7947327"/>
            <a:ext cx="1888895" cy="799148"/>
          </a:xfrm>
          <a:prstGeom prst="rect">
            <a:avLst/>
          </a:prstGeom>
        </p:spPr>
      </p:pic>
      <p:pic>
        <p:nvPicPr>
          <p:cNvPr id="11" name="Picture 10" descr="A black background with red text&#10;&#10;Description automatically generated with low confidence">
            <a:extLst>
              <a:ext uri="{FF2B5EF4-FFF2-40B4-BE49-F238E27FC236}">
                <a16:creationId xmlns:a16="http://schemas.microsoft.com/office/drawing/2014/main" id="{A65E426D-A1EB-D1D4-46DF-AF3777BD4AB5}"/>
              </a:ext>
            </a:extLst>
          </p:cNvPr>
          <p:cNvPicPr>
            <a:picLocks noChangeAspect="1"/>
          </p:cNvPicPr>
          <p:nvPr userDrawn="1"/>
        </p:nvPicPr>
        <p:blipFill>
          <a:blip r:embed="rId12"/>
          <a:stretch>
            <a:fillRect/>
          </a:stretch>
        </p:blipFill>
        <p:spPr>
          <a:xfrm>
            <a:off x="5696646" y="7975723"/>
            <a:ext cx="1678371" cy="742356"/>
          </a:xfrm>
          <a:prstGeom prst="rect">
            <a:avLst/>
          </a:prstGeom>
        </p:spPr>
      </p:pic>
      <p:pic>
        <p:nvPicPr>
          <p:cNvPr id="13" name="Picture 12" descr="Blue and white text on a black background&#10;&#10;Description automatically generated with medium confidence">
            <a:extLst>
              <a:ext uri="{FF2B5EF4-FFF2-40B4-BE49-F238E27FC236}">
                <a16:creationId xmlns:a16="http://schemas.microsoft.com/office/drawing/2014/main" id="{946F7558-3789-33E2-6865-D9165755EB93}"/>
              </a:ext>
            </a:extLst>
          </p:cNvPr>
          <p:cNvPicPr>
            <a:picLocks noChangeAspect="1"/>
          </p:cNvPicPr>
          <p:nvPr userDrawn="1"/>
        </p:nvPicPr>
        <p:blipFill rotWithShape="1">
          <a:blip r:embed="rId13"/>
          <a:srcRect t="17640" b="13019"/>
          <a:stretch/>
        </p:blipFill>
        <p:spPr>
          <a:xfrm>
            <a:off x="7517205" y="8009433"/>
            <a:ext cx="3231160" cy="667081"/>
          </a:xfrm>
          <a:prstGeom prst="rect">
            <a:avLst/>
          </a:prstGeom>
        </p:spPr>
      </p:pic>
      <p:pic>
        <p:nvPicPr>
          <p:cNvPr id="8" name="Picture 7" descr="A blue letter on a black background&#10;&#10;Description automatically generated with low confidence">
            <a:extLst>
              <a:ext uri="{FF2B5EF4-FFF2-40B4-BE49-F238E27FC236}">
                <a16:creationId xmlns:a16="http://schemas.microsoft.com/office/drawing/2014/main" id="{810A75C5-AD08-7789-424C-6D13980209F7}"/>
              </a:ext>
            </a:extLst>
          </p:cNvPr>
          <p:cNvPicPr>
            <a:picLocks noChangeAspect="1"/>
          </p:cNvPicPr>
          <p:nvPr userDrawn="1"/>
        </p:nvPicPr>
        <p:blipFill>
          <a:blip r:embed="rId14"/>
          <a:stretch>
            <a:fillRect/>
          </a:stretch>
        </p:blipFill>
        <p:spPr>
          <a:xfrm>
            <a:off x="691048" y="7655614"/>
            <a:ext cx="2844000" cy="310979"/>
          </a:xfrm>
          <a:prstGeom prst="rect">
            <a:avLst/>
          </a:prstGeom>
        </p:spPr>
      </p:pic>
    </p:spTree>
    <p:extLst>
      <p:ext uri="{BB962C8B-B14F-4D97-AF65-F5344CB8AC3E}">
        <p14:creationId xmlns:p14="http://schemas.microsoft.com/office/powerpoint/2010/main" val="3695504736"/>
      </p:ext>
    </p:extLst>
  </p:cSld>
  <p:clrMap bg1="lt1" tx1="dk1" bg2="lt2" tx2="dk2" accent1="accent1" accent2="accent2" accent3="accent3" accent4="accent4" accent5="accent5" accent6="accent6" hlink="hlink" folHlink="folHlink"/>
  <p:sldLayoutIdLst>
    <p:sldLayoutId id="2147483652" r:id="rId1"/>
    <p:sldLayoutId id="2147483651" r:id="rId2"/>
  </p:sldLayoutIdLst>
  <p:hf hdr="0" dt="0"/>
  <p:txStyles>
    <p:titleStyle>
      <a:lvl1pPr algn="l" defTabSz="1133947" rtl="0" eaLnBrk="1" latinLnBrk="0" hangingPunct="1">
        <a:lnSpc>
          <a:spcPct val="90000"/>
        </a:lnSpc>
        <a:spcBef>
          <a:spcPct val="0"/>
        </a:spcBef>
        <a:buNone/>
        <a:defRPr sz="4000" b="1"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0" indent="0" algn="l" defTabSz="1133947" rtl="0" eaLnBrk="1" latinLnBrk="0" hangingPunct="1">
        <a:lnSpc>
          <a:spcPct val="90000"/>
        </a:lnSpc>
        <a:spcBef>
          <a:spcPts val="1240"/>
        </a:spcBef>
        <a:buFont typeface="Arial" panose="020B0604020202020204" pitchFamily="34" charset="0"/>
        <a:buNone/>
        <a:defRPr sz="3472" kern="1200">
          <a:solidFill>
            <a:schemeClr val="tx1"/>
          </a:solidFill>
          <a:latin typeface="+mn-lt"/>
          <a:ea typeface="+mn-ea"/>
          <a:cs typeface="+mn-cs"/>
        </a:defRPr>
      </a:lvl1pPr>
      <a:lvl2pPr marL="850461" indent="-283487" algn="l" defTabSz="1133947" rtl="0" eaLnBrk="1" latinLnBrk="0" hangingPunct="1">
        <a:lnSpc>
          <a:spcPct val="90000"/>
        </a:lnSpc>
        <a:spcBef>
          <a:spcPts val="620"/>
        </a:spcBef>
        <a:buFont typeface="Arial" panose="020B0604020202020204" pitchFamily="34" charset="0"/>
        <a:buChar char="•"/>
        <a:defRPr sz="2976" kern="1200">
          <a:solidFill>
            <a:schemeClr val="tx1"/>
          </a:solidFill>
          <a:latin typeface="+mn-lt"/>
          <a:ea typeface="+mn-ea"/>
          <a:cs typeface="+mn-cs"/>
        </a:defRPr>
      </a:lvl2pPr>
      <a:lvl3pPr marL="1417434" indent="-283487" algn="l" defTabSz="1133947" rtl="0" eaLnBrk="1" latinLnBrk="0" hangingPunct="1">
        <a:lnSpc>
          <a:spcPct val="90000"/>
        </a:lnSpc>
        <a:spcBef>
          <a:spcPts val="620"/>
        </a:spcBef>
        <a:buFont typeface="Arial" panose="020B0604020202020204" pitchFamily="34" charset="0"/>
        <a:buChar char="•"/>
        <a:defRPr sz="2480" kern="1200">
          <a:solidFill>
            <a:schemeClr val="tx1"/>
          </a:solidFill>
          <a:latin typeface="+mn-lt"/>
          <a:ea typeface="+mn-ea"/>
          <a:cs typeface="+mn-cs"/>
        </a:defRPr>
      </a:lvl3pPr>
      <a:lvl4pPr marL="1984408" indent="-283487" algn="l" defTabSz="1133947"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4pPr>
      <a:lvl5pPr marL="2551382" indent="-283487" algn="l" defTabSz="1133947"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5pPr>
      <a:lvl6pPr marL="3118355" indent="-283487" algn="l" defTabSz="1133947"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6pPr>
      <a:lvl7pPr marL="3685329" indent="-283487" algn="l" defTabSz="1133947"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7pPr>
      <a:lvl8pPr marL="4252303" indent="-283487" algn="l" defTabSz="1133947"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8pPr>
      <a:lvl9pPr marL="4819277" indent="-283487" algn="l" defTabSz="1133947"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9pPr>
    </p:bodyStyle>
    <p:otherStyle>
      <a:defPPr>
        <a:defRPr lang="en-US"/>
      </a:defPPr>
      <a:lvl1pPr marL="0" algn="l" defTabSz="1133947" rtl="0" eaLnBrk="1" latinLnBrk="0" hangingPunct="1">
        <a:defRPr sz="2232" kern="1200">
          <a:solidFill>
            <a:schemeClr val="tx1"/>
          </a:solidFill>
          <a:latin typeface="+mn-lt"/>
          <a:ea typeface="+mn-ea"/>
          <a:cs typeface="+mn-cs"/>
        </a:defRPr>
      </a:lvl1pPr>
      <a:lvl2pPr marL="566974" algn="l" defTabSz="1133947" rtl="0" eaLnBrk="1" latinLnBrk="0" hangingPunct="1">
        <a:defRPr sz="2232" kern="1200">
          <a:solidFill>
            <a:schemeClr val="tx1"/>
          </a:solidFill>
          <a:latin typeface="+mn-lt"/>
          <a:ea typeface="+mn-ea"/>
          <a:cs typeface="+mn-cs"/>
        </a:defRPr>
      </a:lvl2pPr>
      <a:lvl3pPr marL="1133947" algn="l" defTabSz="1133947" rtl="0" eaLnBrk="1" latinLnBrk="0" hangingPunct="1">
        <a:defRPr sz="2232" kern="1200">
          <a:solidFill>
            <a:schemeClr val="tx1"/>
          </a:solidFill>
          <a:latin typeface="+mn-lt"/>
          <a:ea typeface="+mn-ea"/>
          <a:cs typeface="+mn-cs"/>
        </a:defRPr>
      </a:lvl3pPr>
      <a:lvl4pPr marL="1700921" algn="l" defTabSz="1133947" rtl="0" eaLnBrk="1" latinLnBrk="0" hangingPunct="1">
        <a:defRPr sz="2232" kern="1200">
          <a:solidFill>
            <a:schemeClr val="tx1"/>
          </a:solidFill>
          <a:latin typeface="+mn-lt"/>
          <a:ea typeface="+mn-ea"/>
          <a:cs typeface="+mn-cs"/>
        </a:defRPr>
      </a:lvl4pPr>
      <a:lvl5pPr marL="2267895" algn="l" defTabSz="1133947" rtl="0" eaLnBrk="1" latinLnBrk="0" hangingPunct="1">
        <a:defRPr sz="2232" kern="1200">
          <a:solidFill>
            <a:schemeClr val="tx1"/>
          </a:solidFill>
          <a:latin typeface="+mn-lt"/>
          <a:ea typeface="+mn-ea"/>
          <a:cs typeface="+mn-cs"/>
        </a:defRPr>
      </a:lvl5pPr>
      <a:lvl6pPr marL="2834869" algn="l" defTabSz="1133947" rtl="0" eaLnBrk="1" latinLnBrk="0" hangingPunct="1">
        <a:defRPr sz="2232" kern="1200">
          <a:solidFill>
            <a:schemeClr val="tx1"/>
          </a:solidFill>
          <a:latin typeface="+mn-lt"/>
          <a:ea typeface="+mn-ea"/>
          <a:cs typeface="+mn-cs"/>
        </a:defRPr>
      </a:lvl6pPr>
      <a:lvl7pPr marL="3401842" algn="l" defTabSz="1133947" rtl="0" eaLnBrk="1" latinLnBrk="0" hangingPunct="1">
        <a:defRPr sz="2232" kern="1200">
          <a:solidFill>
            <a:schemeClr val="tx1"/>
          </a:solidFill>
          <a:latin typeface="+mn-lt"/>
          <a:ea typeface="+mn-ea"/>
          <a:cs typeface="+mn-cs"/>
        </a:defRPr>
      </a:lvl7pPr>
      <a:lvl8pPr marL="3968816" algn="l" defTabSz="1133947" rtl="0" eaLnBrk="1" latinLnBrk="0" hangingPunct="1">
        <a:defRPr sz="2232" kern="1200">
          <a:solidFill>
            <a:schemeClr val="tx1"/>
          </a:solidFill>
          <a:latin typeface="+mn-lt"/>
          <a:ea typeface="+mn-ea"/>
          <a:cs typeface="+mn-cs"/>
        </a:defRPr>
      </a:lvl8pPr>
      <a:lvl9pPr marL="4535790" algn="l" defTabSz="1133947" rtl="0" eaLnBrk="1" latinLnBrk="0" hangingPunct="1">
        <a:defRPr sz="2232"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6" name="Picture 25" descr="A picture containing text, screenshot, graphics, graphic design&#10;&#10;Description automatically generated">
            <a:extLst>
              <a:ext uri="{FF2B5EF4-FFF2-40B4-BE49-F238E27FC236}">
                <a16:creationId xmlns:a16="http://schemas.microsoft.com/office/drawing/2014/main" id="{5B74CEE2-0250-33C6-06FA-FBAC7DA0BA13}"/>
              </a:ext>
            </a:extLst>
          </p:cNvPr>
          <p:cNvPicPr>
            <a:picLocks noChangeAspect="1"/>
          </p:cNvPicPr>
          <p:nvPr userDrawn="1"/>
        </p:nvPicPr>
        <p:blipFill rotWithShape="1">
          <a:blip r:embed="rId4"/>
          <a:srcRect l="2869" r="3882"/>
          <a:stretch/>
        </p:blipFill>
        <p:spPr>
          <a:xfrm>
            <a:off x="562125" y="7265041"/>
            <a:ext cx="4178110" cy="1315396"/>
          </a:xfrm>
          <a:prstGeom prst="rect">
            <a:avLst/>
          </a:prstGeom>
        </p:spPr>
      </p:pic>
      <p:sp>
        <p:nvSpPr>
          <p:cNvPr id="2" name="Footer Placeholder 1">
            <a:extLst>
              <a:ext uri="{FF2B5EF4-FFF2-40B4-BE49-F238E27FC236}">
                <a16:creationId xmlns:a16="http://schemas.microsoft.com/office/drawing/2014/main" id="{769AAD97-EC24-0DBB-B73A-C24831B08CCC}"/>
              </a:ext>
            </a:extLst>
          </p:cNvPr>
          <p:cNvSpPr>
            <a:spLocks noGrp="1"/>
          </p:cNvSpPr>
          <p:nvPr>
            <p:ph type="ftr" sz="quarter" idx="3"/>
          </p:nvPr>
        </p:nvSpPr>
        <p:spPr>
          <a:xfrm>
            <a:off x="4961538" y="8123071"/>
            <a:ext cx="5613663" cy="559786"/>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FR" dirty="0"/>
          </a:p>
        </p:txBody>
      </p:sp>
    </p:spTree>
    <p:extLst>
      <p:ext uri="{BB962C8B-B14F-4D97-AF65-F5344CB8AC3E}">
        <p14:creationId xmlns:p14="http://schemas.microsoft.com/office/powerpoint/2010/main" val="2713379929"/>
      </p:ext>
    </p:extLst>
  </p:cSld>
  <p:clrMap bg1="lt1" tx1="dk1" bg2="lt2" tx2="dk2" accent1="accent1" accent2="accent2" accent3="accent3" accent4="accent4" accent5="accent5" accent6="accent6" hlink="hlink" folHlink="folHlink"/>
  <p:sldLayoutIdLst>
    <p:sldLayoutId id="2147483707" r:id="rId1"/>
    <p:sldLayoutId id="2147483708" r:id="rId2"/>
  </p:sldLayoutIdLst>
  <p:hf hdr="0" dt="0"/>
  <p:txStyles>
    <p:titleStyle>
      <a:lvl1pPr algn="l" defTabSz="1133947" rtl="0" eaLnBrk="1" latinLnBrk="0" hangingPunct="1">
        <a:lnSpc>
          <a:spcPct val="90000"/>
        </a:lnSpc>
        <a:spcBef>
          <a:spcPct val="0"/>
        </a:spcBef>
        <a:buNone/>
        <a:defRPr sz="3600" b="1"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0" indent="0" algn="l" defTabSz="1133947" rtl="0" eaLnBrk="1" latinLnBrk="0" hangingPunct="1">
        <a:lnSpc>
          <a:spcPct val="90000"/>
        </a:lnSpc>
        <a:spcBef>
          <a:spcPts val="1240"/>
        </a:spcBef>
        <a:buFont typeface="Arial" panose="020B0604020202020204" pitchFamily="34" charset="0"/>
        <a:buNone/>
        <a:defRPr sz="3472" kern="1200">
          <a:solidFill>
            <a:schemeClr val="tx1"/>
          </a:solidFill>
          <a:latin typeface="+mn-lt"/>
          <a:ea typeface="+mn-ea"/>
          <a:cs typeface="+mn-cs"/>
        </a:defRPr>
      </a:lvl1pPr>
      <a:lvl2pPr marL="850461" indent="-283487" algn="l" defTabSz="1133947" rtl="0" eaLnBrk="1" latinLnBrk="0" hangingPunct="1">
        <a:lnSpc>
          <a:spcPct val="90000"/>
        </a:lnSpc>
        <a:spcBef>
          <a:spcPts val="620"/>
        </a:spcBef>
        <a:buFont typeface="Arial" panose="020B0604020202020204" pitchFamily="34" charset="0"/>
        <a:buChar char="•"/>
        <a:defRPr sz="2976" kern="1200">
          <a:solidFill>
            <a:schemeClr val="tx1"/>
          </a:solidFill>
          <a:latin typeface="+mn-lt"/>
          <a:ea typeface="+mn-ea"/>
          <a:cs typeface="+mn-cs"/>
        </a:defRPr>
      </a:lvl2pPr>
      <a:lvl3pPr marL="1417434" indent="-283487" algn="l" defTabSz="1133947" rtl="0" eaLnBrk="1" latinLnBrk="0" hangingPunct="1">
        <a:lnSpc>
          <a:spcPct val="90000"/>
        </a:lnSpc>
        <a:spcBef>
          <a:spcPts val="620"/>
        </a:spcBef>
        <a:buFont typeface="Arial" panose="020B0604020202020204" pitchFamily="34" charset="0"/>
        <a:buChar char="•"/>
        <a:defRPr sz="2480" kern="1200">
          <a:solidFill>
            <a:schemeClr val="tx1"/>
          </a:solidFill>
          <a:latin typeface="+mn-lt"/>
          <a:ea typeface="+mn-ea"/>
          <a:cs typeface="+mn-cs"/>
        </a:defRPr>
      </a:lvl3pPr>
      <a:lvl4pPr marL="1984408" indent="-283487" algn="l" defTabSz="1133947"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4pPr>
      <a:lvl5pPr marL="2551382" indent="-283487" algn="l" defTabSz="1133947"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5pPr>
      <a:lvl6pPr marL="3118355" indent="-283487" algn="l" defTabSz="1133947"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6pPr>
      <a:lvl7pPr marL="3685329" indent="-283487" algn="l" defTabSz="1133947"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7pPr>
      <a:lvl8pPr marL="4252303" indent="-283487" algn="l" defTabSz="1133947"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8pPr>
      <a:lvl9pPr marL="4819277" indent="-283487" algn="l" defTabSz="1133947"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9pPr>
    </p:bodyStyle>
    <p:otherStyle>
      <a:defPPr>
        <a:defRPr lang="en-US"/>
      </a:defPPr>
      <a:lvl1pPr marL="0" algn="l" defTabSz="1133947" rtl="0" eaLnBrk="1" latinLnBrk="0" hangingPunct="1">
        <a:defRPr sz="2232" kern="1200">
          <a:solidFill>
            <a:schemeClr val="tx1"/>
          </a:solidFill>
          <a:latin typeface="+mn-lt"/>
          <a:ea typeface="+mn-ea"/>
          <a:cs typeface="+mn-cs"/>
        </a:defRPr>
      </a:lvl1pPr>
      <a:lvl2pPr marL="566974" algn="l" defTabSz="1133947" rtl="0" eaLnBrk="1" latinLnBrk="0" hangingPunct="1">
        <a:defRPr sz="2232" kern="1200">
          <a:solidFill>
            <a:schemeClr val="tx1"/>
          </a:solidFill>
          <a:latin typeface="+mn-lt"/>
          <a:ea typeface="+mn-ea"/>
          <a:cs typeface="+mn-cs"/>
        </a:defRPr>
      </a:lvl2pPr>
      <a:lvl3pPr marL="1133947" algn="l" defTabSz="1133947" rtl="0" eaLnBrk="1" latinLnBrk="0" hangingPunct="1">
        <a:defRPr sz="2232" kern="1200">
          <a:solidFill>
            <a:schemeClr val="tx1"/>
          </a:solidFill>
          <a:latin typeface="+mn-lt"/>
          <a:ea typeface="+mn-ea"/>
          <a:cs typeface="+mn-cs"/>
        </a:defRPr>
      </a:lvl3pPr>
      <a:lvl4pPr marL="1700921" algn="l" defTabSz="1133947" rtl="0" eaLnBrk="1" latinLnBrk="0" hangingPunct="1">
        <a:defRPr sz="2232" kern="1200">
          <a:solidFill>
            <a:schemeClr val="tx1"/>
          </a:solidFill>
          <a:latin typeface="+mn-lt"/>
          <a:ea typeface="+mn-ea"/>
          <a:cs typeface="+mn-cs"/>
        </a:defRPr>
      </a:lvl4pPr>
      <a:lvl5pPr marL="2267895" algn="l" defTabSz="1133947" rtl="0" eaLnBrk="1" latinLnBrk="0" hangingPunct="1">
        <a:defRPr sz="2232" kern="1200">
          <a:solidFill>
            <a:schemeClr val="tx1"/>
          </a:solidFill>
          <a:latin typeface="+mn-lt"/>
          <a:ea typeface="+mn-ea"/>
          <a:cs typeface="+mn-cs"/>
        </a:defRPr>
      </a:lvl5pPr>
      <a:lvl6pPr marL="2834869" algn="l" defTabSz="1133947" rtl="0" eaLnBrk="1" latinLnBrk="0" hangingPunct="1">
        <a:defRPr sz="2232" kern="1200">
          <a:solidFill>
            <a:schemeClr val="tx1"/>
          </a:solidFill>
          <a:latin typeface="+mn-lt"/>
          <a:ea typeface="+mn-ea"/>
          <a:cs typeface="+mn-cs"/>
        </a:defRPr>
      </a:lvl6pPr>
      <a:lvl7pPr marL="3401842" algn="l" defTabSz="1133947" rtl="0" eaLnBrk="1" latinLnBrk="0" hangingPunct="1">
        <a:defRPr sz="2232" kern="1200">
          <a:solidFill>
            <a:schemeClr val="tx1"/>
          </a:solidFill>
          <a:latin typeface="+mn-lt"/>
          <a:ea typeface="+mn-ea"/>
          <a:cs typeface="+mn-cs"/>
        </a:defRPr>
      </a:lvl7pPr>
      <a:lvl8pPr marL="3968816" algn="l" defTabSz="1133947" rtl="0" eaLnBrk="1" latinLnBrk="0" hangingPunct="1">
        <a:defRPr sz="2232" kern="1200">
          <a:solidFill>
            <a:schemeClr val="tx1"/>
          </a:solidFill>
          <a:latin typeface="+mn-lt"/>
          <a:ea typeface="+mn-ea"/>
          <a:cs typeface="+mn-cs"/>
        </a:defRPr>
      </a:lvl8pPr>
      <a:lvl9pPr marL="4535790" algn="l" defTabSz="1133947" rtl="0" eaLnBrk="1" latinLnBrk="0" hangingPunct="1">
        <a:defRPr sz="2232"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6DFC3BF-D283-6F6C-E991-40973BED16F9}"/>
              </a:ext>
            </a:extLst>
          </p:cNvPr>
          <p:cNvSpPr>
            <a:spLocks noGrp="1"/>
          </p:cNvSpPr>
          <p:nvPr>
            <p:ph type="dt" sz="half" idx="2"/>
          </p:nvPr>
        </p:nvSpPr>
        <p:spPr>
          <a:xfrm>
            <a:off x="10918836" y="8162823"/>
            <a:ext cx="3203565" cy="479425"/>
          </a:xfrm>
          <a:prstGeom prst="rect">
            <a:avLst/>
          </a:prstGeom>
        </p:spPr>
        <p:txBody>
          <a:bodyPr vert="horz" lIns="91440" tIns="45720" rIns="91440" bIns="45720" rtlCol="0" anchor="ctr"/>
          <a:lstStyle>
            <a:lvl1pPr algn="l">
              <a:defRPr sz="1200">
                <a:solidFill>
                  <a:schemeClr val="bg1"/>
                </a:solidFill>
              </a:defRPr>
            </a:lvl1pPr>
          </a:lstStyle>
          <a:p>
            <a:endParaRPr lang="en-FR"/>
          </a:p>
        </p:txBody>
      </p:sp>
      <p:sp>
        <p:nvSpPr>
          <p:cNvPr id="5" name="Footer Placeholder 4">
            <a:extLst>
              <a:ext uri="{FF2B5EF4-FFF2-40B4-BE49-F238E27FC236}">
                <a16:creationId xmlns:a16="http://schemas.microsoft.com/office/drawing/2014/main" id="{E1F07AA2-7CC6-19D6-1565-45EE125E3961}"/>
              </a:ext>
            </a:extLst>
          </p:cNvPr>
          <p:cNvSpPr>
            <a:spLocks noGrp="1"/>
          </p:cNvSpPr>
          <p:nvPr>
            <p:ph type="ftr" sz="quarter" idx="3"/>
          </p:nvPr>
        </p:nvSpPr>
        <p:spPr>
          <a:xfrm>
            <a:off x="996949" y="8162818"/>
            <a:ext cx="9638961" cy="479425"/>
          </a:xfrm>
          <a:prstGeom prst="rect">
            <a:avLst/>
          </a:prstGeom>
        </p:spPr>
        <p:txBody>
          <a:bodyPr vert="horz" lIns="91440" tIns="45720" rIns="91440" bIns="45720" rtlCol="0" anchor="ctr"/>
          <a:lstStyle>
            <a:lvl1pPr algn="ctr">
              <a:defRPr sz="1200">
                <a:solidFill>
                  <a:schemeClr val="bg1"/>
                </a:solidFill>
              </a:defRPr>
            </a:lvl1pPr>
          </a:lstStyle>
          <a:p>
            <a:endParaRPr lang="en-FR" dirty="0"/>
          </a:p>
        </p:txBody>
      </p:sp>
      <p:pic>
        <p:nvPicPr>
          <p:cNvPr id="3" name="Picture 2">
            <a:extLst>
              <a:ext uri="{FF2B5EF4-FFF2-40B4-BE49-F238E27FC236}">
                <a16:creationId xmlns:a16="http://schemas.microsoft.com/office/drawing/2014/main" id="{53031996-699C-6B26-57FE-1DBF3E226456}"/>
              </a:ext>
            </a:extLst>
          </p:cNvPr>
          <p:cNvPicPr>
            <a:picLocks noChangeAspect="1"/>
          </p:cNvPicPr>
          <p:nvPr userDrawn="1"/>
        </p:nvPicPr>
        <p:blipFill>
          <a:blip r:embed="rId4"/>
          <a:stretch>
            <a:fillRect/>
          </a:stretch>
        </p:blipFill>
        <p:spPr>
          <a:xfrm>
            <a:off x="564542" y="1042291"/>
            <a:ext cx="7357691" cy="1927661"/>
          </a:xfrm>
          <a:prstGeom prst="rect">
            <a:avLst/>
          </a:prstGeom>
        </p:spPr>
      </p:pic>
      <p:pic>
        <p:nvPicPr>
          <p:cNvPr id="8" name="Picture 7" descr="A black background with white text&#10;&#10;Description automatically generated with low confidence">
            <a:extLst>
              <a:ext uri="{FF2B5EF4-FFF2-40B4-BE49-F238E27FC236}">
                <a16:creationId xmlns:a16="http://schemas.microsoft.com/office/drawing/2014/main" id="{31433D68-F870-7319-370F-2CFAD1222C5F}"/>
              </a:ext>
            </a:extLst>
          </p:cNvPr>
          <p:cNvPicPr>
            <a:picLocks noChangeAspect="1"/>
          </p:cNvPicPr>
          <p:nvPr userDrawn="1"/>
        </p:nvPicPr>
        <p:blipFill>
          <a:blip r:embed="rId5"/>
          <a:stretch>
            <a:fillRect/>
          </a:stretch>
        </p:blipFill>
        <p:spPr>
          <a:xfrm>
            <a:off x="9478532" y="5296195"/>
            <a:ext cx="4461605" cy="1198365"/>
          </a:xfrm>
          <a:prstGeom prst="rect">
            <a:avLst/>
          </a:prstGeom>
        </p:spPr>
      </p:pic>
      <p:pic>
        <p:nvPicPr>
          <p:cNvPr id="10" name="Picture 9" descr="A black background with white text&#10;&#10;Description automatically generated with low confidence">
            <a:extLst>
              <a:ext uri="{FF2B5EF4-FFF2-40B4-BE49-F238E27FC236}">
                <a16:creationId xmlns:a16="http://schemas.microsoft.com/office/drawing/2014/main" id="{E6994DF6-E5F3-78F8-B029-714C95CCC2CE}"/>
              </a:ext>
            </a:extLst>
          </p:cNvPr>
          <p:cNvPicPr>
            <a:picLocks noChangeAspect="1"/>
          </p:cNvPicPr>
          <p:nvPr userDrawn="1"/>
        </p:nvPicPr>
        <p:blipFill>
          <a:blip r:embed="rId6"/>
          <a:stretch>
            <a:fillRect/>
          </a:stretch>
        </p:blipFill>
        <p:spPr>
          <a:xfrm>
            <a:off x="9331182" y="1790996"/>
            <a:ext cx="5440541" cy="1597223"/>
          </a:xfrm>
          <a:prstGeom prst="rect">
            <a:avLst/>
          </a:prstGeom>
        </p:spPr>
      </p:pic>
      <p:pic>
        <p:nvPicPr>
          <p:cNvPr id="12" name="Picture 11" descr="A black background with white text&#10;&#10;Description automatically generated with low confidence">
            <a:extLst>
              <a:ext uri="{FF2B5EF4-FFF2-40B4-BE49-F238E27FC236}">
                <a16:creationId xmlns:a16="http://schemas.microsoft.com/office/drawing/2014/main" id="{BEC66318-4B41-FCF9-6E5B-E9303F5986B0}"/>
              </a:ext>
            </a:extLst>
          </p:cNvPr>
          <p:cNvPicPr>
            <a:picLocks noChangeAspect="1"/>
          </p:cNvPicPr>
          <p:nvPr userDrawn="1"/>
        </p:nvPicPr>
        <p:blipFill>
          <a:blip r:embed="rId7"/>
          <a:stretch>
            <a:fillRect/>
          </a:stretch>
        </p:blipFill>
        <p:spPr>
          <a:xfrm>
            <a:off x="9478532" y="3665438"/>
            <a:ext cx="2588466" cy="1198364"/>
          </a:xfrm>
          <a:prstGeom prst="rect">
            <a:avLst/>
          </a:prstGeom>
        </p:spPr>
      </p:pic>
      <p:cxnSp>
        <p:nvCxnSpPr>
          <p:cNvPr id="14" name="Straight Connector 13">
            <a:extLst>
              <a:ext uri="{FF2B5EF4-FFF2-40B4-BE49-F238E27FC236}">
                <a16:creationId xmlns:a16="http://schemas.microsoft.com/office/drawing/2014/main" id="{4F790BE2-F4F1-71D0-C458-8FA7762ED7E6}"/>
              </a:ext>
            </a:extLst>
          </p:cNvPr>
          <p:cNvCxnSpPr>
            <a:cxnSpLocks/>
          </p:cNvCxnSpPr>
          <p:nvPr userDrawn="1"/>
        </p:nvCxnSpPr>
        <p:spPr>
          <a:xfrm>
            <a:off x="8915401" y="1359877"/>
            <a:ext cx="0" cy="605533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8B3F02B-CECB-5F4D-E5C6-C927179D40FE}"/>
              </a:ext>
            </a:extLst>
          </p:cNvPr>
          <p:cNvCxnSpPr>
            <a:cxnSpLocks/>
          </p:cNvCxnSpPr>
          <p:nvPr userDrawn="1"/>
        </p:nvCxnSpPr>
        <p:spPr>
          <a:xfrm flipH="1">
            <a:off x="996949" y="5503863"/>
            <a:ext cx="324643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5094934"/>
      </p:ext>
    </p:extLst>
  </p:cSld>
  <p:clrMap bg1="lt1" tx1="dk1" bg2="lt2" tx2="dk2" accent1="accent1" accent2="accent2" accent3="accent3" accent4="accent4" accent5="accent5" accent6="accent6" hlink="hlink" folHlink="folHlink"/>
  <p:sldLayoutIdLst>
    <p:sldLayoutId id="2147483648" r:id="rId1"/>
  </p:sldLayoutIdLst>
  <p:hf hdr="0" dt="0"/>
  <p:txStyles>
    <p:titleStyle>
      <a:lvl1pPr algn="l" defTabSz="914400" rtl="0" eaLnBrk="1" latinLnBrk="0" hangingPunct="1">
        <a:lnSpc>
          <a:spcPct val="90000"/>
        </a:lnSpc>
        <a:spcBef>
          <a:spcPct val="0"/>
        </a:spcBef>
        <a:buNone/>
        <a:defRPr sz="4400" b="1"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 Id="rId5" Type="http://schemas.openxmlformats.org/officeDocument/2006/relationships/image" Target="../media/image36.png"/><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4.xml"/><Relationship Id="rId4" Type="http://schemas.openxmlformats.org/officeDocument/2006/relationships/image" Target="../media/image48.png"/></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jems.interregnextmed.eu/" TargetMode="External"/><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mailto:jems.nextmed@regione.sardegna.it" TargetMode="Externa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0F8399A-9E23-065C-8CE0-F803BA90F402}"/>
              </a:ext>
            </a:extLst>
          </p:cNvPr>
          <p:cNvSpPr>
            <a:spLocks noGrp="1"/>
          </p:cNvSpPr>
          <p:nvPr>
            <p:ph type="title"/>
          </p:nvPr>
        </p:nvSpPr>
        <p:spPr>
          <a:xfrm>
            <a:off x="845202" y="3103029"/>
            <a:ext cx="10861524" cy="1757389"/>
          </a:xfrm>
        </p:spPr>
        <p:txBody>
          <a:bodyPr/>
          <a:lstStyle/>
          <a:p>
            <a:r>
              <a:rPr lang="fr" noProof="0" dirty="0"/>
              <a:t>JEMS pour </a:t>
            </a:r>
            <a:r>
              <a:rPr lang="fr" dirty="0"/>
              <a:t>Interreg </a:t>
            </a:r>
            <a:r>
              <a:rPr lang="fr" noProof="0" dirty="0"/>
              <a:t>NEXT MED</a:t>
            </a:r>
          </a:p>
        </p:txBody>
      </p:sp>
      <p:sp>
        <p:nvSpPr>
          <p:cNvPr id="4" name="Segnaposto testo 3">
            <a:extLst>
              <a:ext uri="{FF2B5EF4-FFF2-40B4-BE49-F238E27FC236}">
                <a16:creationId xmlns:a16="http://schemas.microsoft.com/office/drawing/2014/main" id="{BC2DC303-CB56-7EDD-0698-6E675BF790AF}"/>
              </a:ext>
            </a:extLst>
          </p:cNvPr>
          <p:cNvSpPr>
            <a:spLocks noGrp="1"/>
          </p:cNvSpPr>
          <p:nvPr>
            <p:ph type="body" sz="quarter" idx="13"/>
          </p:nvPr>
        </p:nvSpPr>
        <p:spPr>
          <a:xfrm>
            <a:off x="844883" y="5294228"/>
            <a:ext cx="10452769" cy="1106488"/>
          </a:xfrm>
        </p:spPr>
        <p:txBody>
          <a:bodyPr/>
          <a:lstStyle/>
          <a:p>
            <a:r>
              <a:rPr lang="fr" noProof="0" dirty="0"/>
              <a:t>Aperçu de JEMS</a:t>
            </a:r>
          </a:p>
          <a:p>
            <a:endParaRPr lang="en-GB" strike="sngStrike" noProof="0" dirty="0"/>
          </a:p>
        </p:txBody>
      </p:sp>
    </p:spTree>
    <p:extLst>
      <p:ext uri="{BB962C8B-B14F-4D97-AF65-F5344CB8AC3E}">
        <p14:creationId xmlns:p14="http://schemas.microsoft.com/office/powerpoint/2010/main" val="16113061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8A2739-7318-A353-0CC4-5909A6283EFE}"/>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D9E9982F-2B26-17AD-745E-7B5C5251FAF1}"/>
              </a:ext>
            </a:extLst>
          </p:cNvPr>
          <p:cNvSpPr>
            <a:spLocks noGrp="1"/>
          </p:cNvSpPr>
          <p:nvPr>
            <p:ph type="ftr" sz="quarter" idx="10"/>
          </p:nvPr>
        </p:nvSpPr>
        <p:spPr/>
        <p:txBody>
          <a:bodyPr/>
          <a:lstStyle/>
          <a:p>
            <a:fld id="{0DB21BA8-75A9-46AC-AE73-EC9F483429F8}" type="slidenum">
              <a:rPr lang="en-GB" noProof="0" smtClean="0"/>
              <a:t>10</a:t>
            </a:fld>
            <a:endParaRPr lang="en-GB" noProof="0" dirty="0"/>
          </a:p>
        </p:txBody>
      </p:sp>
      <p:sp>
        <p:nvSpPr>
          <p:cNvPr id="4" name="Text Placeholder 3">
            <a:extLst>
              <a:ext uri="{FF2B5EF4-FFF2-40B4-BE49-F238E27FC236}">
                <a16:creationId xmlns:a16="http://schemas.microsoft.com/office/drawing/2014/main" id="{080A2DC3-008A-6077-D87E-CA886DA5F163}"/>
              </a:ext>
            </a:extLst>
          </p:cNvPr>
          <p:cNvSpPr>
            <a:spLocks noGrp="1"/>
          </p:cNvSpPr>
          <p:nvPr>
            <p:ph type="body" sz="quarter" idx="15"/>
          </p:nvPr>
        </p:nvSpPr>
        <p:spPr>
          <a:xfrm>
            <a:off x="613611" y="1580820"/>
            <a:ext cx="7982058" cy="5009089"/>
          </a:xfrm>
        </p:spPr>
        <p:txBody>
          <a:bodyPr/>
          <a:lstStyle/>
          <a:p>
            <a:r>
              <a:rPr lang="fr" noProof="0" dirty="0"/>
              <a:t>Dans le « Formulaire de demande », </a:t>
            </a:r>
            <a:r>
              <a:rPr lang="fr" b="1" noProof="0" dirty="0"/>
              <a:t>la dernière demande approuvée est sélectionnée par défaut.</a:t>
            </a:r>
          </a:p>
          <a:p>
            <a:endParaRPr lang="en-GB" noProof="0" dirty="0"/>
          </a:p>
          <a:p>
            <a:r>
              <a:rPr lang="fr" noProof="0" dirty="0"/>
              <a:t>Toutes les sections et sous-sections de la demande initiale approuvée sont transférées du </a:t>
            </a:r>
            <a:r>
              <a:rPr lang="fr" noProof="0" dirty="0" err="1"/>
              <a:t>formulaire électronique </a:t>
            </a:r>
            <a:r>
              <a:rPr lang="fr" noProof="0" dirty="0"/>
              <a:t>vers JEMS.</a:t>
            </a:r>
          </a:p>
        </p:txBody>
      </p:sp>
      <p:sp>
        <p:nvSpPr>
          <p:cNvPr id="5" name="Title 4">
            <a:extLst>
              <a:ext uri="{FF2B5EF4-FFF2-40B4-BE49-F238E27FC236}">
                <a16:creationId xmlns:a16="http://schemas.microsoft.com/office/drawing/2014/main" id="{2D582826-DBAE-63D3-A462-689B0D3C844C}"/>
              </a:ext>
            </a:extLst>
          </p:cNvPr>
          <p:cNvSpPr>
            <a:spLocks noGrp="1"/>
          </p:cNvSpPr>
          <p:nvPr>
            <p:ph type="title"/>
          </p:nvPr>
        </p:nvSpPr>
        <p:spPr>
          <a:xfrm>
            <a:off x="613612" y="599912"/>
            <a:ext cx="13631463" cy="593506"/>
          </a:xfrm>
        </p:spPr>
        <p:txBody>
          <a:bodyPr/>
          <a:lstStyle/>
          <a:p>
            <a:r>
              <a:rPr lang="fr" noProof="0" dirty="0"/>
              <a:t>JEMS – Formulaire de demande – Sections</a:t>
            </a:r>
            <a:br>
              <a:rPr lang="en-GB" noProof="0" dirty="0"/>
            </a:br>
            <a:endParaRPr lang="en-GB" noProof="0" dirty="0"/>
          </a:p>
        </p:txBody>
      </p:sp>
      <p:pic>
        <p:nvPicPr>
          <p:cNvPr id="9" name="Picture 8">
            <a:extLst>
              <a:ext uri="{FF2B5EF4-FFF2-40B4-BE49-F238E27FC236}">
                <a16:creationId xmlns:a16="http://schemas.microsoft.com/office/drawing/2014/main" id="{B70F22F4-FD05-EA8A-2654-20E4954DB805}"/>
              </a:ext>
            </a:extLst>
          </p:cNvPr>
          <p:cNvPicPr>
            <a:picLocks noChangeAspect="1"/>
          </p:cNvPicPr>
          <p:nvPr/>
        </p:nvPicPr>
        <p:blipFill>
          <a:blip r:embed="rId2"/>
          <a:stretch>
            <a:fillRect/>
          </a:stretch>
        </p:blipFill>
        <p:spPr>
          <a:xfrm>
            <a:off x="8824805" y="1580820"/>
            <a:ext cx="2498857" cy="4849477"/>
          </a:xfrm>
          <a:prstGeom prst="rect">
            <a:avLst/>
          </a:prstGeom>
        </p:spPr>
      </p:pic>
      <p:pic>
        <p:nvPicPr>
          <p:cNvPr id="11" name="Picture 10">
            <a:extLst>
              <a:ext uri="{FF2B5EF4-FFF2-40B4-BE49-F238E27FC236}">
                <a16:creationId xmlns:a16="http://schemas.microsoft.com/office/drawing/2014/main" id="{174A4685-29FD-362E-FDD2-E362DA3D8CC5}"/>
              </a:ext>
            </a:extLst>
          </p:cNvPr>
          <p:cNvPicPr>
            <a:picLocks noChangeAspect="1"/>
          </p:cNvPicPr>
          <p:nvPr/>
        </p:nvPicPr>
        <p:blipFill>
          <a:blip r:embed="rId3"/>
          <a:stretch>
            <a:fillRect/>
          </a:stretch>
        </p:blipFill>
        <p:spPr>
          <a:xfrm>
            <a:off x="11552798" y="1657606"/>
            <a:ext cx="2219635" cy="4772691"/>
          </a:xfrm>
          <a:prstGeom prst="rect">
            <a:avLst/>
          </a:prstGeom>
        </p:spPr>
      </p:pic>
      <p:pic>
        <p:nvPicPr>
          <p:cNvPr id="13" name="Picture 12">
            <a:extLst>
              <a:ext uri="{FF2B5EF4-FFF2-40B4-BE49-F238E27FC236}">
                <a16:creationId xmlns:a16="http://schemas.microsoft.com/office/drawing/2014/main" id="{7E09A61D-773C-DF60-7A23-783913F9D3F0}"/>
              </a:ext>
            </a:extLst>
          </p:cNvPr>
          <p:cNvPicPr>
            <a:picLocks noChangeAspect="1"/>
          </p:cNvPicPr>
          <p:nvPr/>
        </p:nvPicPr>
        <p:blipFill>
          <a:blip r:embed="rId4"/>
          <a:stretch>
            <a:fillRect/>
          </a:stretch>
        </p:blipFill>
        <p:spPr>
          <a:xfrm>
            <a:off x="2490537" y="4128173"/>
            <a:ext cx="5069138" cy="3396172"/>
          </a:xfrm>
          <a:prstGeom prst="rect">
            <a:avLst/>
          </a:prstGeom>
        </p:spPr>
      </p:pic>
      <p:cxnSp>
        <p:nvCxnSpPr>
          <p:cNvPr id="15" name="Straight Arrow Connector 14">
            <a:extLst>
              <a:ext uri="{FF2B5EF4-FFF2-40B4-BE49-F238E27FC236}">
                <a16:creationId xmlns:a16="http://schemas.microsoft.com/office/drawing/2014/main" id="{E6C0BA1D-5B19-76A2-7908-E5EAB04D0B81}"/>
              </a:ext>
            </a:extLst>
          </p:cNvPr>
          <p:cNvCxnSpPr/>
          <p:nvPr/>
        </p:nvCxnSpPr>
        <p:spPr>
          <a:xfrm flipV="1">
            <a:off x="7559675" y="4704347"/>
            <a:ext cx="1151188" cy="469232"/>
          </a:xfrm>
          <a:prstGeom prst="straightConnector1">
            <a:avLst/>
          </a:prstGeom>
          <a:ln w="76200">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1778570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99C237-839B-5A93-4DF0-9C0BF24D6596}"/>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230DC18B-E58C-6EC5-A2D9-6BCAC186B75C}"/>
              </a:ext>
            </a:extLst>
          </p:cNvPr>
          <p:cNvSpPr>
            <a:spLocks noGrp="1"/>
          </p:cNvSpPr>
          <p:nvPr>
            <p:ph type="ftr" sz="quarter" idx="10"/>
          </p:nvPr>
        </p:nvSpPr>
        <p:spPr/>
        <p:txBody>
          <a:bodyPr/>
          <a:lstStyle/>
          <a:p>
            <a:fld id="{184739A0-D202-4BE5-A3F3-5D6EA04157A1}" type="slidenum">
              <a:rPr lang="en-GB" noProof="0" smtClean="0"/>
              <a:t>11</a:t>
            </a:fld>
            <a:endParaRPr lang="en-GB" noProof="0" dirty="0"/>
          </a:p>
        </p:txBody>
      </p:sp>
      <p:sp>
        <p:nvSpPr>
          <p:cNvPr id="4" name="Text Placeholder 3">
            <a:extLst>
              <a:ext uri="{FF2B5EF4-FFF2-40B4-BE49-F238E27FC236}">
                <a16:creationId xmlns:a16="http://schemas.microsoft.com/office/drawing/2014/main" id="{533C5AE5-362D-9511-D685-4C3807354205}"/>
              </a:ext>
            </a:extLst>
          </p:cNvPr>
          <p:cNvSpPr>
            <a:spLocks noGrp="1"/>
          </p:cNvSpPr>
          <p:nvPr>
            <p:ph type="body" sz="quarter" idx="15"/>
          </p:nvPr>
        </p:nvSpPr>
        <p:spPr>
          <a:xfrm>
            <a:off x="613612" y="1630784"/>
            <a:ext cx="5869350" cy="5737970"/>
          </a:xfrm>
        </p:spPr>
        <p:txBody>
          <a:bodyPr/>
          <a:lstStyle/>
          <a:p>
            <a:r>
              <a:rPr lang="fr" noProof="0" dirty="0"/>
              <a:t>En raison des normes convenues avec tous les programmes utilisant JEMS</a:t>
            </a:r>
            <a:r>
              <a:rPr lang="fr" dirty="0"/>
              <a:t> sur</a:t>
            </a:r>
            <a:r>
              <a:rPr lang="fr" noProof="0" dirty="0"/>
              <a:t> la répartition des champs et de la spécificité du programme NEXT MED, </a:t>
            </a:r>
            <a:r>
              <a:rPr lang="fr" b="1" noProof="0" dirty="0"/>
              <a:t>certains champs sont fusionnés.</a:t>
            </a:r>
            <a:r>
              <a:rPr lang="fr" noProof="0" dirty="0"/>
              <a:t> </a:t>
            </a:r>
          </a:p>
          <a:p>
            <a:endParaRPr lang="en-GB" noProof="0" dirty="0"/>
          </a:p>
          <a:p>
            <a:r>
              <a:rPr lang="fr" noProof="0" dirty="0"/>
              <a:t>Dans une autre limitation du nombre de caractères, </a:t>
            </a:r>
            <a:r>
              <a:rPr lang="fr" b="1" noProof="0" dirty="0"/>
              <a:t>certains champs de texte sont tronqués (coupés) </a:t>
            </a:r>
            <a:r>
              <a:rPr lang="fr" dirty="0"/>
              <a:t>; ces champs sont </a:t>
            </a:r>
            <a:r>
              <a:rPr lang="fr" noProof="0" dirty="0"/>
              <a:t>marqués de points (…) à la fin.</a:t>
            </a:r>
          </a:p>
          <a:p>
            <a:endParaRPr lang="en-GB" noProof="0" dirty="0"/>
          </a:p>
          <a:p>
            <a:r>
              <a:rPr lang="fr" noProof="0" dirty="0"/>
              <a:t>Ces limites sont proches de celles du formulaire électronique et vous aurez la possibilité de vous y adapter.</a:t>
            </a:r>
          </a:p>
          <a:p>
            <a:endParaRPr lang="en-GB" noProof="0" dirty="0"/>
          </a:p>
        </p:txBody>
      </p:sp>
      <p:sp>
        <p:nvSpPr>
          <p:cNvPr id="5" name="Title 4">
            <a:extLst>
              <a:ext uri="{FF2B5EF4-FFF2-40B4-BE49-F238E27FC236}">
                <a16:creationId xmlns:a16="http://schemas.microsoft.com/office/drawing/2014/main" id="{99CA25A7-CEA5-B2A2-6FEA-E4C697AD7753}"/>
              </a:ext>
            </a:extLst>
          </p:cNvPr>
          <p:cNvSpPr>
            <a:spLocks noGrp="1"/>
          </p:cNvSpPr>
          <p:nvPr>
            <p:ph type="title"/>
          </p:nvPr>
        </p:nvSpPr>
        <p:spPr>
          <a:xfrm>
            <a:off x="613612" y="692536"/>
            <a:ext cx="13631463" cy="593506"/>
          </a:xfrm>
        </p:spPr>
        <p:txBody>
          <a:bodyPr/>
          <a:lstStyle/>
          <a:p>
            <a:r>
              <a:rPr lang="fr" noProof="0" dirty="0"/>
              <a:t>JEMS – Formulaire de demande – Limite de caractères</a:t>
            </a:r>
            <a:br>
              <a:rPr lang="en-GB" noProof="0" dirty="0"/>
            </a:br>
            <a:endParaRPr lang="en-GB" noProof="0" dirty="0"/>
          </a:p>
        </p:txBody>
      </p:sp>
      <p:pic>
        <p:nvPicPr>
          <p:cNvPr id="3" name="Imagen 2">
            <a:extLst>
              <a:ext uri="{FF2B5EF4-FFF2-40B4-BE49-F238E27FC236}">
                <a16:creationId xmlns:a16="http://schemas.microsoft.com/office/drawing/2014/main" id="{8A9AD334-2FA1-C0F1-F4CE-C9D43403E092}"/>
              </a:ext>
            </a:extLst>
          </p:cNvPr>
          <p:cNvPicPr>
            <a:picLocks noChangeAspect="1"/>
          </p:cNvPicPr>
          <p:nvPr/>
        </p:nvPicPr>
        <p:blipFill>
          <a:blip r:embed="rId2"/>
          <a:stretch>
            <a:fillRect/>
          </a:stretch>
        </p:blipFill>
        <p:spPr>
          <a:xfrm>
            <a:off x="6795717" y="1745672"/>
            <a:ext cx="8169348" cy="3877392"/>
          </a:xfrm>
          <a:prstGeom prst="rect">
            <a:avLst/>
          </a:prstGeom>
        </p:spPr>
      </p:pic>
    </p:spTree>
    <p:extLst>
      <p:ext uri="{BB962C8B-B14F-4D97-AF65-F5344CB8AC3E}">
        <p14:creationId xmlns:p14="http://schemas.microsoft.com/office/powerpoint/2010/main" val="9923259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29A8F2-21F0-360D-09FF-D5F509A341FC}"/>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0C243727-78DD-0FD3-EFA9-8613330A5051}"/>
              </a:ext>
            </a:extLst>
          </p:cNvPr>
          <p:cNvSpPr>
            <a:spLocks noGrp="1"/>
          </p:cNvSpPr>
          <p:nvPr>
            <p:ph type="ftr" sz="quarter" idx="10"/>
          </p:nvPr>
        </p:nvSpPr>
        <p:spPr/>
        <p:txBody>
          <a:bodyPr/>
          <a:lstStyle/>
          <a:p>
            <a:fld id="{4D83F0BD-2BCC-4F44-B9F3-4ED33074090F}" type="slidenum">
              <a:rPr lang="en-GB" noProof="0" smtClean="0"/>
              <a:t>12</a:t>
            </a:fld>
            <a:endParaRPr lang="en-GB" noProof="0" dirty="0"/>
          </a:p>
        </p:txBody>
      </p:sp>
      <p:sp>
        <p:nvSpPr>
          <p:cNvPr id="4" name="Text Placeholder 3">
            <a:extLst>
              <a:ext uri="{FF2B5EF4-FFF2-40B4-BE49-F238E27FC236}">
                <a16:creationId xmlns:a16="http://schemas.microsoft.com/office/drawing/2014/main" id="{13CEF5A3-AB7F-8FD6-0A71-467A7DF88BA8}"/>
              </a:ext>
            </a:extLst>
          </p:cNvPr>
          <p:cNvSpPr>
            <a:spLocks noGrp="1"/>
          </p:cNvSpPr>
          <p:nvPr>
            <p:ph type="body" sz="quarter" idx="15"/>
          </p:nvPr>
        </p:nvSpPr>
        <p:spPr>
          <a:xfrm>
            <a:off x="613610" y="1985210"/>
            <a:ext cx="8813181" cy="4764505"/>
          </a:xfrm>
        </p:spPr>
        <p:txBody>
          <a:bodyPr/>
          <a:lstStyle/>
          <a:p>
            <a:r>
              <a:rPr lang="fr" noProof="0" dirty="0"/>
              <a:t>Dans les options d'exportation pour AF (</a:t>
            </a:r>
            <a:r>
              <a:rPr lang="fr" i="1" noProof="0" dirty="0"/>
              <a:t>et autres</a:t>
            </a:r>
            <a:r>
              <a:rPr lang="fr" noProof="0" dirty="0"/>
              <a:t>), vous pouvez choisir d'exporter :</a:t>
            </a:r>
          </a:p>
          <a:p>
            <a:endParaRPr lang="en-GB" noProof="0" dirty="0"/>
          </a:p>
          <a:p>
            <a:pPr marL="342900" indent="-342900">
              <a:buFont typeface="Arial" panose="020B0604020202020204" pitchFamily="34" charset="0"/>
              <a:buChar char="•"/>
            </a:pPr>
            <a:r>
              <a:rPr lang="fr" noProof="0" dirty="0"/>
              <a:t>le formulaire de demande (en version PDF), ou,</a:t>
            </a:r>
          </a:p>
          <a:p>
            <a:pPr marL="342900" indent="-342900">
              <a:buFont typeface="Arial" panose="020B0604020202020204" pitchFamily="34" charset="0"/>
              <a:buChar char="•"/>
            </a:pPr>
            <a:r>
              <a:rPr lang="fr" noProof="0" dirty="0"/>
              <a:t>le budget (sous forme de tableau Excel)</a:t>
            </a:r>
          </a:p>
          <a:p>
            <a:pPr marL="342900" indent="-342900">
              <a:buFont typeface="Arial" panose="020B0604020202020204" pitchFamily="34" charset="0"/>
              <a:buChar char="•"/>
            </a:pPr>
            <a:endParaRPr lang="en-GB" noProof="0" dirty="0"/>
          </a:p>
          <a:p>
            <a:r>
              <a:rPr lang="fr" noProof="0" dirty="0"/>
              <a:t>Si vous disposez de plusieurs versions de l'AF, vous pouvez choisir de télécharger n'importe laquelle d'entre elles (après la négociation ou une modification du projet, par exemple).</a:t>
            </a:r>
          </a:p>
          <a:p>
            <a:endParaRPr lang="en-GB" noProof="0" dirty="0"/>
          </a:p>
        </p:txBody>
      </p:sp>
      <p:sp>
        <p:nvSpPr>
          <p:cNvPr id="5" name="Title 4">
            <a:extLst>
              <a:ext uri="{FF2B5EF4-FFF2-40B4-BE49-F238E27FC236}">
                <a16:creationId xmlns:a16="http://schemas.microsoft.com/office/drawing/2014/main" id="{3083BAC0-5404-EADF-7CB1-084F74A19ED0}"/>
              </a:ext>
            </a:extLst>
          </p:cNvPr>
          <p:cNvSpPr>
            <a:spLocks noGrp="1"/>
          </p:cNvSpPr>
          <p:nvPr>
            <p:ph type="title"/>
          </p:nvPr>
        </p:nvSpPr>
        <p:spPr>
          <a:xfrm>
            <a:off x="613610" y="751612"/>
            <a:ext cx="13631463" cy="593506"/>
          </a:xfrm>
        </p:spPr>
        <p:txBody>
          <a:bodyPr/>
          <a:lstStyle/>
          <a:p>
            <a:r>
              <a:rPr lang="fr" noProof="0" dirty="0"/>
              <a:t>JEMS – Export</a:t>
            </a:r>
          </a:p>
        </p:txBody>
      </p:sp>
      <p:pic>
        <p:nvPicPr>
          <p:cNvPr id="6" name="Picture 5">
            <a:extLst>
              <a:ext uri="{FF2B5EF4-FFF2-40B4-BE49-F238E27FC236}">
                <a16:creationId xmlns:a16="http://schemas.microsoft.com/office/drawing/2014/main" id="{73E817E5-8F7D-F837-7997-6EB2FFC4A6AD}"/>
              </a:ext>
            </a:extLst>
          </p:cNvPr>
          <p:cNvPicPr>
            <a:picLocks noChangeAspect="1"/>
          </p:cNvPicPr>
          <p:nvPr/>
        </p:nvPicPr>
        <p:blipFill>
          <a:blip r:embed="rId2"/>
          <a:stretch>
            <a:fillRect/>
          </a:stretch>
        </p:blipFill>
        <p:spPr>
          <a:xfrm>
            <a:off x="11552803" y="918261"/>
            <a:ext cx="1962424" cy="2810267"/>
          </a:xfrm>
          <a:prstGeom prst="rect">
            <a:avLst/>
          </a:prstGeom>
        </p:spPr>
      </p:pic>
      <p:pic>
        <p:nvPicPr>
          <p:cNvPr id="11" name="Picture 10">
            <a:extLst>
              <a:ext uri="{FF2B5EF4-FFF2-40B4-BE49-F238E27FC236}">
                <a16:creationId xmlns:a16="http://schemas.microsoft.com/office/drawing/2014/main" id="{1B19D6EC-BBE9-1783-93C6-ABC8A523C680}"/>
              </a:ext>
            </a:extLst>
          </p:cNvPr>
          <p:cNvPicPr>
            <a:picLocks noChangeAspect="1"/>
          </p:cNvPicPr>
          <p:nvPr/>
        </p:nvPicPr>
        <p:blipFill>
          <a:blip r:embed="rId3"/>
          <a:stretch>
            <a:fillRect/>
          </a:stretch>
        </p:blipFill>
        <p:spPr>
          <a:xfrm>
            <a:off x="10287709" y="4214977"/>
            <a:ext cx="4492612" cy="3221416"/>
          </a:xfrm>
          <a:prstGeom prst="rect">
            <a:avLst/>
          </a:prstGeom>
        </p:spPr>
      </p:pic>
      <p:cxnSp>
        <p:nvCxnSpPr>
          <p:cNvPr id="13" name="Straight Arrow Connector 12">
            <a:extLst>
              <a:ext uri="{FF2B5EF4-FFF2-40B4-BE49-F238E27FC236}">
                <a16:creationId xmlns:a16="http://schemas.microsoft.com/office/drawing/2014/main" id="{FA54211F-269B-726A-36D1-7B775A4BFA8C}"/>
              </a:ext>
            </a:extLst>
          </p:cNvPr>
          <p:cNvCxnSpPr>
            <a:cxnSpLocks/>
            <a:stCxn id="6" idx="2"/>
            <a:endCxn id="11" idx="0"/>
          </p:cNvCxnSpPr>
          <p:nvPr/>
        </p:nvCxnSpPr>
        <p:spPr>
          <a:xfrm>
            <a:off x="12534015" y="3728528"/>
            <a:ext cx="0" cy="486449"/>
          </a:xfrm>
          <a:prstGeom prst="straightConnector1">
            <a:avLst/>
          </a:prstGeom>
          <a:ln w="57150">
            <a:solidFill>
              <a:srgbClr val="FF0000"/>
            </a:solidFill>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9172893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A1A5B7-4364-AF44-09B4-9C31145898E1}"/>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4B604BDE-8A8D-797D-D8D6-E1FC0E7BE84A}"/>
              </a:ext>
            </a:extLst>
          </p:cNvPr>
          <p:cNvSpPr>
            <a:spLocks noGrp="1"/>
          </p:cNvSpPr>
          <p:nvPr>
            <p:ph type="ftr" sz="quarter" idx="10"/>
          </p:nvPr>
        </p:nvSpPr>
        <p:spPr/>
        <p:txBody>
          <a:bodyPr/>
          <a:lstStyle/>
          <a:p>
            <a:fld id="{BFEDC084-9C76-4377-B019-35C4892F14E1}" type="slidenum">
              <a:rPr lang="en-GB" noProof="0" smtClean="0"/>
              <a:t>13</a:t>
            </a:fld>
            <a:endParaRPr lang="en-GB" noProof="0" dirty="0"/>
          </a:p>
        </p:txBody>
      </p:sp>
      <p:sp>
        <p:nvSpPr>
          <p:cNvPr id="4" name="Text Placeholder 3">
            <a:extLst>
              <a:ext uri="{FF2B5EF4-FFF2-40B4-BE49-F238E27FC236}">
                <a16:creationId xmlns:a16="http://schemas.microsoft.com/office/drawing/2014/main" id="{13C5223E-3D87-2922-8DA8-0A28DB1B8938}"/>
              </a:ext>
            </a:extLst>
          </p:cNvPr>
          <p:cNvSpPr>
            <a:spLocks noGrp="1"/>
          </p:cNvSpPr>
          <p:nvPr>
            <p:ph type="body" sz="quarter" idx="15"/>
          </p:nvPr>
        </p:nvSpPr>
        <p:spPr>
          <a:xfrm>
            <a:off x="728375" y="1621324"/>
            <a:ext cx="8813181" cy="4764505"/>
          </a:xfrm>
        </p:spPr>
        <p:txBody>
          <a:bodyPr/>
          <a:lstStyle/>
          <a:p>
            <a:r>
              <a:rPr lang="fr" noProof="0" dirty="0"/>
              <a:t>Le PDF exporté de l'application est horodaté et comporte la date, l'heure et la version du fichier téléchargé.</a:t>
            </a:r>
          </a:p>
          <a:p>
            <a:endParaRPr lang="en-GB" noProof="0" dirty="0"/>
          </a:p>
          <a:p>
            <a:r>
              <a:rPr lang="fr" noProof="0" dirty="0"/>
              <a:t>Le tableau budgétaire exporté contient 2 onglets : l’un avec les totaux des projets et l’autre avec le budget détaillé par partenaire.</a:t>
            </a:r>
          </a:p>
          <a:p>
            <a:r>
              <a:rPr lang="fr" noProof="0" dirty="0"/>
              <a:t>Vous pouvez le filtrer à l'aide d'une fonction Excel.</a:t>
            </a:r>
          </a:p>
        </p:txBody>
      </p:sp>
      <p:sp>
        <p:nvSpPr>
          <p:cNvPr id="5" name="Title 4">
            <a:extLst>
              <a:ext uri="{FF2B5EF4-FFF2-40B4-BE49-F238E27FC236}">
                <a16:creationId xmlns:a16="http://schemas.microsoft.com/office/drawing/2014/main" id="{0D1A0AC6-317C-735F-F838-96ADE167D191}"/>
              </a:ext>
            </a:extLst>
          </p:cNvPr>
          <p:cNvSpPr>
            <a:spLocks noGrp="1"/>
          </p:cNvSpPr>
          <p:nvPr>
            <p:ph type="title"/>
          </p:nvPr>
        </p:nvSpPr>
        <p:spPr/>
        <p:txBody>
          <a:bodyPr/>
          <a:lstStyle/>
          <a:p>
            <a:r>
              <a:rPr lang="fr" noProof="0" dirty="0"/>
              <a:t>JEMS – Export</a:t>
            </a:r>
          </a:p>
        </p:txBody>
      </p:sp>
      <p:pic>
        <p:nvPicPr>
          <p:cNvPr id="7" name="Picture 6">
            <a:extLst>
              <a:ext uri="{FF2B5EF4-FFF2-40B4-BE49-F238E27FC236}">
                <a16:creationId xmlns:a16="http://schemas.microsoft.com/office/drawing/2014/main" id="{EB977D84-A27F-FE72-B191-C55547CD55F9}"/>
              </a:ext>
            </a:extLst>
          </p:cNvPr>
          <p:cNvPicPr>
            <a:picLocks noChangeAspect="1"/>
          </p:cNvPicPr>
          <p:nvPr/>
        </p:nvPicPr>
        <p:blipFill>
          <a:blip r:embed="rId2"/>
          <a:stretch>
            <a:fillRect/>
          </a:stretch>
        </p:blipFill>
        <p:spPr>
          <a:xfrm>
            <a:off x="1866261" y="4767744"/>
            <a:ext cx="2069988" cy="2721953"/>
          </a:xfrm>
          <a:prstGeom prst="rect">
            <a:avLst/>
          </a:prstGeom>
        </p:spPr>
      </p:pic>
      <p:pic>
        <p:nvPicPr>
          <p:cNvPr id="12" name="Picture 11">
            <a:extLst>
              <a:ext uri="{FF2B5EF4-FFF2-40B4-BE49-F238E27FC236}">
                <a16:creationId xmlns:a16="http://schemas.microsoft.com/office/drawing/2014/main" id="{B3C3355D-C44C-CEC4-8223-E39A6A252A55}"/>
              </a:ext>
            </a:extLst>
          </p:cNvPr>
          <p:cNvPicPr>
            <a:picLocks noChangeAspect="1"/>
          </p:cNvPicPr>
          <p:nvPr/>
        </p:nvPicPr>
        <p:blipFill>
          <a:blip r:embed="rId3"/>
          <a:stretch>
            <a:fillRect/>
          </a:stretch>
        </p:blipFill>
        <p:spPr>
          <a:xfrm>
            <a:off x="12932070" y="1035451"/>
            <a:ext cx="895517" cy="1626969"/>
          </a:xfrm>
          <a:prstGeom prst="rect">
            <a:avLst/>
          </a:prstGeom>
        </p:spPr>
      </p:pic>
      <p:pic>
        <p:nvPicPr>
          <p:cNvPr id="3" name="Imagen 2">
            <a:extLst>
              <a:ext uri="{FF2B5EF4-FFF2-40B4-BE49-F238E27FC236}">
                <a16:creationId xmlns:a16="http://schemas.microsoft.com/office/drawing/2014/main" id="{F563984E-6E98-2C3C-30F6-0AEC041EC51E}"/>
              </a:ext>
            </a:extLst>
          </p:cNvPr>
          <p:cNvPicPr>
            <a:picLocks noChangeAspect="1"/>
          </p:cNvPicPr>
          <p:nvPr/>
        </p:nvPicPr>
        <p:blipFill>
          <a:blip r:embed="rId4"/>
          <a:stretch>
            <a:fillRect/>
          </a:stretch>
        </p:blipFill>
        <p:spPr>
          <a:xfrm>
            <a:off x="7559675" y="6746071"/>
            <a:ext cx="6523285" cy="560881"/>
          </a:xfrm>
          <a:prstGeom prst="rect">
            <a:avLst/>
          </a:prstGeom>
        </p:spPr>
      </p:pic>
      <p:pic>
        <p:nvPicPr>
          <p:cNvPr id="6" name="Imagen 5">
            <a:extLst>
              <a:ext uri="{FF2B5EF4-FFF2-40B4-BE49-F238E27FC236}">
                <a16:creationId xmlns:a16="http://schemas.microsoft.com/office/drawing/2014/main" id="{EDD8D57F-E9DC-1ABA-240E-30082CE7BFED}"/>
              </a:ext>
            </a:extLst>
          </p:cNvPr>
          <p:cNvPicPr>
            <a:picLocks noChangeAspect="1"/>
          </p:cNvPicPr>
          <p:nvPr/>
        </p:nvPicPr>
        <p:blipFill>
          <a:blip r:embed="rId5"/>
          <a:stretch>
            <a:fillRect/>
          </a:stretch>
        </p:blipFill>
        <p:spPr>
          <a:xfrm>
            <a:off x="9541556" y="1795897"/>
            <a:ext cx="3389670" cy="3365284"/>
          </a:xfrm>
          <a:prstGeom prst="rect">
            <a:avLst/>
          </a:prstGeom>
        </p:spPr>
      </p:pic>
    </p:spTree>
    <p:extLst>
      <p:ext uri="{BB962C8B-B14F-4D97-AF65-F5344CB8AC3E}">
        <p14:creationId xmlns:p14="http://schemas.microsoft.com/office/powerpoint/2010/main" val="39858442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FC6BC7-5173-7783-467E-752CF4EB9BF4}"/>
            </a:ext>
          </a:extLst>
        </p:cNvPr>
        <p:cNvGrpSpPr/>
        <p:nvPr/>
      </p:nvGrpSpPr>
      <p:grpSpPr>
        <a:xfrm>
          <a:off x="0" y="0"/>
          <a:ext cx="0" cy="0"/>
          <a:chOff x="0" y="0"/>
          <a:chExt cx="0" cy="0"/>
        </a:xfrm>
      </p:grpSpPr>
      <p:sp>
        <p:nvSpPr>
          <p:cNvPr id="12" name="Footer Placeholder 1">
            <a:extLst>
              <a:ext uri="{FF2B5EF4-FFF2-40B4-BE49-F238E27FC236}">
                <a16:creationId xmlns:a16="http://schemas.microsoft.com/office/drawing/2014/main" id="{D8950628-A1F9-1C56-1B23-2DE02E228950}"/>
              </a:ext>
            </a:extLst>
          </p:cNvPr>
          <p:cNvSpPr>
            <a:spLocks noGrp="1"/>
          </p:cNvSpPr>
          <p:nvPr>
            <p:ph type="ftr" sz="quarter" idx="10"/>
          </p:nvPr>
        </p:nvSpPr>
        <p:spPr>
          <a:xfrm>
            <a:off x="4961538" y="8123071"/>
            <a:ext cx="5613663" cy="559786"/>
          </a:xfrm>
        </p:spPr>
        <p:txBody>
          <a:bodyPr/>
          <a:lstStyle/>
          <a:p>
            <a:fld id="{F8B86654-7926-4A63-B7F0-C03B01F3F6AB}" type="slidenum">
              <a:rPr lang="en-GB" noProof="0" smtClean="0"/>
              <a:t>14</a:t>
            </a:fld>
            <a:endParaRPr lang="en-GB" noProof="0" dirty="0"/>
          </a:p>
        </p:txBody>
      </p:sp>
      <p:sp>
        <p:nvSpPr>
          <p:cNvPr id="16" name="Title 4">
            <a:extLst>
              <a:ext uri="{FF2B5EF4-FFF2-40B4-BE49-F238E27FC236}">
                <a16:creationId xmlns:a16="http://schemas.microsoft.com/office/drawing/2014/main" id="{BABE6DD7-6F6D-89A5-2FCB-7429987D2BD7}"/>
              </a:ext>
            </a:extLst>
          </p:cNvPr>
          <p:cNvSpPr>
            <a:spLocks noGrp="1"/>
          </p:cNvSpPr>
          <p:nvPr>
            <p:ph type="title"/>
          </p:nvPr>
        </p:nvSpPr>
        <p:spPr>
          <a:xfrm>
            <a:off x="515343" y="3066011"/>
            <a:ext cx="13631463" cy="2867516"/>
          </a:xfrm>
        </p:spPr>
        <p:txBody>
          <a:bodyPr/>
          <a:lstStyle/>
          <a:p>
            <a:pPr algn="ctr"/>
            <a:r>
              <a:rPr lang="fr" noProof="0" dirty="0"/>
              <a:t>JEMS – Modifications </a:t>
            </a:r>
            <a:br>
              <a:rPr lang="en-GB" noProof="0" dirty="0"/>
            </a:br>
            <a:br>
              <a:rPr lang="en-GB" noProof="0" dirty="0"/>
            </a:br>
            <a:r>
              <a:rPr lang="fr" i="1" noProof="0" dirty="0"/>
              <a:t>pour la phase de négociation et les modifications</a:t>
            </a:r>
          </a:p>
        </p:txBody>
      </p:sp>
      <p:pic>
        <p:nvPicPr>
          <p:cNvPr id="4" name="Picture 3" descr="A group of people in a circle&#10;&#10;Description automatically generated with low confidence">
            <a:extLst>
              <a:ext uri="{FF2B5EF4-FFF2-40B4-BE49-F238E27FC236}">
                <a16:creationId xmlns:a16="http://schemas.microsoft.com/office/drawing/2014/main" id="{96A1A2E0-2FEB-45FC-33C7-90ADB610F004}"/>
              </a:ext>
            </a:extLst>
          </p:cNvPr>
          <p:cNvPicPr>
            <a:picLocks noChangeAspect="1"/>
          </p:cNvPicPr>
          <p:nvPr/>
        </p:nvPicPr>
        <p:blipFill>
          <a:blip r:embed="rId2">
            <a:alphaModFix amt="20000"/>
          </a:blip>
          <a:stretch>
            <a:fillRect/>
          </a:stretch>
        </p:blipFill>
        <p:spPr>
          <a:xfrm>
            <a:off x="9812170" y="-2285784"/>
            <a:ext cx="7640320" cy="7280775"/>
          </a:xfrm>
          <a:prstGeom prst="rect">
            <a:avLst/>
          </a:prstGeom>
        </p:spPr>
      </p:pic>
    </p:spTree>
    <p:extLst>
      <p:ext uri="{BB962C8B-B14F-4D97-AF65-F5344CB8AC3E}">
        <p14:creationId xmlns:p14="http://schemas.microsoft.com/office/powerpoint/2010/main" val="12430815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6F0F49-93E2-5236-EC89-2EE64F10782B}"/>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752E5A37-4C46-FF85-7A83-50ECE0DDC06B}"/>
              </a:ext>
            </a:extLst>
          </p:cNvPr>
          <p:cNvSpPr>
            <a:spLocks noGrp="1"/>
          </p:cNvSpPr>
          <p:nvPr>
            <p:ph type="ftr" sz="quarter" idx="10"/>
          </p:nvPr>
        </p:nvSpPr>
        <p:spPr/>
        <p:txBody>
          <a:bodyPr/>
          <a:lstStyle/>
          <a:p>
            <a:fld id="{9C9500B8-FAE4-49A3-9B5C-3A14BCDA2084}" type="slidenum">
              <a:rPr lang="en-GB" noProof="0" smtClean="0"/>
              <a:t>15</a:t>
            </a:fld>
            <a:endParaRPr lang="en-GB" noProof="0" dirty="0"/>
          </a:p>
        </p:txBody>
      </p:sp>
      <p:sp>
        <p:nvSpPr>
          <p:cNvPr id="4" name="Text Placeholder 3">
            <a:extLst>
              <a:ext uri="{FF2B5EF4-FFF2-40B4-BE49-F238E27FC236}">
                <a16:creationId xmlns:a16="http://schemas.microsoft.com/office/drawing/2014/main" id="{2978865A-5EEE-D197-9A82-DFB24DD924C0}"/>
              </a:ext>
            </a:extLst>
          </p:cNvPr>
          <p:cNvSpPr>
            <a:spLocks noGrp="1"/>
          </p:cNvSpPr>
          <p:nvPr>
            <p:ph type="body" sz="quarter" idx="15"/>
          </p:nvPr>
        </p:nvSpPr>
        <p:spPr>
          <a:xfrm>
            <a:off x="613611" y="1745672"/>
            <a:ext cx="6833936" cy="5497339"/>
          </a:xfrm>
        </p:spPr>
        <p:txBody>
          <a:bodyPr/>
          <a:lstStyle/>
          <a:p>
            <a:r>
              <a:rPr lang="fr" noProof="0" dirty="0"/>
              <a:t>Vous pourriez avoir besoin de modifier l'application pendant :</a:t>
            </a:r>
          </a:p>
          <a:p>
            <a:pPr marL="342900" indent="-342900">
              <a:buFont typeface="Arial" panose="020B0604020202020204" pitchFamily="34" charset="0"/>
              <a:buChar char="•"/>
            </a:pPr>
            <a:r>
              <a:rPr lang="fr" noProof="0" dirty="0"/>
              <a:t>La procédure </a:t>
            </a:r>
            <a:r>
              <a:rPr lang="fr" b="1" noProof="0" dirty="0"/>
              <a:t>de négociation</a:t>
            </a:r>
          </a:p>
          <a:p>
            <a:pPr marL="342900" indent="-342900">
              <a:buFont typeface="Arial" panose="020B0604020202020204" pitchFamily="34" charset="0"/>
              <a:buChar char="•"/>
            </a:pPr>
            <a:r>
              <a:rPr lang="fr" b="1" noProof="0" dirty="0"/>
              <a:t>Modification mineure ou majeure </a:t>
            </a:r>
            <a:r>
              <a:rPr lang="fr" noProof="0" dirty="0"/>
              <a:t>du projet</a:t>
            </a:r>
          </a:p>
          <a:p>
            <a:endParaRPr lang="en-GB" noProof="0" dirty="0"/>
          </a:p>
          <a:p>
            <a:r>
              <a:rPr lang="fr" noProof="0" dirty="0"/>
              <a:t>Le </a:t>
            </a:r>
            <a:r>
              <a:rPr lang="fr" dirty="0"/>
              <a:t>SC</a:t>
            </a:r>
            <a:r>
              <a:rPr lang="fr" noProof="0" dirty="0"/>
              <a:t>/AG vous permettrait de modifier l'application, et </a:t>
            </a:r>
            <a:r>
              <a:rPr lang="fr" dirty="0"/>
              <a:t>une</a:t>
            </a:r>
            <a:r>
              <a:rPr lang="fr" noProof="0" dirty="0"/>
              <a:t> nouvelle version temporaire du formulaire est créée </a:t>
            </a:r>
            <a:r>
              <a:rPr lang="fr" dirty="0"/>
              <a:t>où</a:t>
            </a:r>
            <a:r>
              <a:rPr lang="fr" noProof="0" dirty="0"/>
              <a:t> les sections convenues et utiles à la modification sont </a:t>
            </a:r>
            <a:r>
              <a:rPr lang="fr" b="1" noProof="0" dirty="0"/>
              <a:t>déverrouillées</a:t>
            </a:r>
            <a:r>
              <a:rPr lang="fr" noProof="0" dirty="0"/>
              <a:t>.</a:t>
            </a:r>
          </a:p>
          <a:p>
            <a:endParaRPr lang="en-GB" noProof="0" dirty="0"/>
          </a:p>
          <a:p>
            <a:r>
              <a:rPr lang="fr" noProof="0" dirty="0"/>
              <a:t>Les sections déverrouillées sont indiquées par une icône claire à côté de chacune d'elles.</a:t>
            </a:r>
          </a:p>
          <a:p>
            <a:endParaRPr lang="en-GB" noProof="0" dirty="0"/>
          </a:p>
        </p:txBody>
      </p:sp>
      <p:sp>
        <p:nvSpPr>
          <p:cNvPr id="5" name="Title 4">
            <a:extLst>
              <a:ext uri="{FF2B5EF4-FFF2-40B4-BE49-F238E27FC236}">
                <a16:creationId xmlns:a16="http://schemas.microsoft.com/office/drawing/2014/main" id="{52E403E4-4232-7A09-847C-DA433612AFB4}"/>
              </a:ext>
            </a:extLst>
          </p:cNvPr>
          <p:cNvSpPr>
            <a:spLocks noGrp="1"/>
          </p:cNvSpPr>
          <p:nvPr>
            <p:ph type="title"/>
          </p:nvPr>
        </p:nvSpPr>
        <p:spPr/>
        <p:txBody>
          <a:bodyPr/>
          <a:lstStyle/>
          <a:p>
            <a:r>
              <a:rPr lang="fr" noProof="0" dirty="0"/>
              <a:t>JEMS – Formulaire de demande – </a:t>
            </a:r>
            <a:r>
              <a:rPr lang="fr" dirty="0"/>
              <a:t>Modification</a:t>
            </a:r>
            <a:br>
              <a:rPr lang="en-GB" noProof="0" dirty="0"/>
            </a:br>
            <a:endParaRPr lang="en-GB" noProof="0" dirty="0"/>
          </a:p>
        </p:txBody>
      </p:sp>
      <p:pic>
        <p:nvPicPr>
          <p:cNvPr id="3" name="Imagen 2">
            <a:extLst>
              <a:ext uri="{FF2B5EF4-FFF2-40B4-BE49-F238E27FC236}">
                <a16:creationId xmlns:a16="http://schemas.microsoft.com/office/drawing/2014/main" id="{716D0555-4C14-5DD7-3ED8-B3BBE0CB73F9}"/>
              </a:ext>
            </a:extLst>
          </p:cNvPr>
          <p:cNvPicPr>
            <a:picLocks noChangeAspect="1"/>
          </p:cNvPicPr>
          <p:nvPr/>
        </p:nvPicPr>
        <p:blipFill>
          <a:blip r:embed="rId2"/>
          <a:stretch>
            <a:fillRect/>
          </a:stretch>
        </p:blipFill>
        <p:spPr>
          <a:xfrm>
            <a:off x="8352206" y="1977366"/>
            <a:ext cx="2505673" cy="4724809"/>
          </a:xfrm>
          <a:prstGeom prst="rect">
            <a:avLst/>
          </a:prstGeom>
        </p:spPr>
      </p:pic>
      <p:pic>
        <p:nvPicPr>
          <p:cNvPr id="6" name="Imagen 5">
            <a:extLst>
              <a:ext uri="{FF2B5EF4-FFF2-40B4-BE49-F238E27FC236}">
                <a16:creationId xmlns:a16="http://schemas.microsoft.com/office/drawing/2014/main" id="{224E723F-44FE-51FE-82B8-660C80E7F8C5}"/>
              </a:ext>
            </a:extLst>
          </p:cNvPr>
          <p:cNvPicPr>
            <a:picLocks noChangeAspect="1"/>
          </p:cNvPicPr>
          <p:nvPr/>
        </p:nvPicPr>
        <p:blipFill>
          <a:blip r:embed="rId3"/>
          <a:stretch>
            <a:fillRect/>
          </a:stretch>
        </p:blipFill>
        <p:spPr>
          <a:xfrm>
            <a:off x="11083374" y="1977366"/>
            <a:ext cx="2505673" cy="4060288"/>
          </a:xfrm>
          <a:prstGeom prst="rect">
            <a:avLst/>
          </a:prstGeom>
        </p:spPr>
      </p:pic>
    </p:spTree>
    <p:extLst>
      <p:ext uri="{BB962C8B-B14F-4D97-AF65-F5344CB8AC3E}">
        <p14:creationId xmlns:p14="http://schemas.microsoft.com/office/powerpoint/2010/main" val="644118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AB2531-E316-E5FF-3F8B-016FF7E3D5BE}"/>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9F9D8F81-812F-E0D3-ADA3-6564213B1E45}"/>
              </a:ext>
            </a:extLst>
          </p:cNvPr>
          <p:cNvSpPr>
            <a:spLocks noGrp="1"/>
          </p:cNvSpPr>
          <p:nvPr>
            <p:ph type="ftr" sz="quarter" idx="10"/>
          </p:nvPr>
        </p:nvSpPr>
        <p:spPr/>
        <p:txBody>
          <a:bodyPr/>
          <a:lstStyle/>
          <a:p>
            <a:fld id="{E4F26323-BE30-4383-8C69-36F9A779B1BD}" type="slidenum">
              <a:rPr lang="en-GB" noProof="0" smtClean="0"/>
              <a:t>16</a:t>
            </a:fld>
            <a:endParaRPr lang="en-GB" noProof="0" dirty="0"/>
          </a:p>
        </p:txBody>
      </p:sp>
      <p:sp>
        <p:nvSpPr>
          <p:cNvPr id="4" name="Text Placeholder 3">
            <a:extLst>
              <a:ext uri="{FF2B5EF4-FFF2-40B4-BE49-F238E27FC236}">
                <a16:creationId xmlns:a16="http://schemas.microsoft.com/office/drawing/2014/main" id="{C2FC1989-9CA3-8427-3A1F-8B90330438A7}"/>
              </a:ext>
            </a:extLst>
          </p:cNvPr>
          <p:cNvSpPr>
            <a:spLocks noGrp="1"/>
          </p:cNvSpPr>
          <p:nvPr>
            <p:ph type="body" sz="quarter" idx="15"/>
          </p:nvPr>
        </p:nvSpPr>
        <p:spPr>
          <a:xfrm>
            <a:off x="613611" y="1745672"/>
            <a:ext cx="6656353" cy="5009089"/>
          </a:xfrm>
        </p:spPr>
        <p:txBody>
          <a:bodyPr/>
          <a:lstStyle/>
          <a:p>
            <a:r>
              <a:rPr lang="fr" noProof="0" dirty="0"/>
              <a:t>Lorsqu'une section est déverrouillée, </a:t>
            </a:r>
            <a:r>
              <a:rPr lang="fr" b="1" noProof="0" dirty="0"/>
              <a:t>toutes ses sous-sections seront modifiables </a:t>
            </a:r>
            <a:r>
              <a:rPr lang="fr" noProof="0" dirty="0"/>
              <a:t>partout où cela est autorisé.</a:t>
            </a:r>
          </a:p>
          <a:p>
            <a:endParaRPr lang="en-GB" noProof="0" dirty="0"/>
          </a:p>
          <a:p>
            <a:r>
              <a:rPr lang="fr" noProof="0" dirty="0"/>
              <a:t>Vous pourrez corriger le texte, l'ajuster aux limites de JEMS, impliquer un partenaire ou retirer sa participation aux activités… etc.</a:t>
            </a:r>
          </a:p>
          <a:p>
            <a:endParaRPr lang="en-GB" noProof="0" dirty="0"/>
          </a:p>
        </p:txBody>
      </p:sp>
      <p:sp>
        <p:nvSpPr>
          <p:cNvPr id="5" name="Title 4">
            <a:extLst>
              <a:ext uri="{FF2B5EF4-FFF2-40B4-BE49-F238E27FC236}">
                <a16:creationId xmlns:a16="http://schemas.microsoft.com/office/drawing/2014/main" id="{F0522D62-0B3E-34AA-322A-F7078FE26FE3}"/>
              </a:ext>
            </a:extLst>
          </p:cNvPr>
          <p:cNvSpPr>
            <a:spLocks noGrp="1"/>
          </p:cNvSpPr>
          <p:nvPr>
            <p:ph type="title"/>
          </p:nvPr>
        </p:nvSpPr>
        <p:spPr/>
        <p:txBody>
          <a:bodyPr/>
          <a:lstStyle/>
          <a:p>
            <a:r>
              <a:rPr lang="fr" noProof="0" dirty="0"/>
              <a:t>JEMS – Formulaire de demande – </a:t>
            </a:r>
            <a:r>
              <a:rPr lang="fr" dirty="0"/>
              <a:t>Modification</a:t>
            </a:r>
            <a:br>
              <a:rPr lang="en-GB" noProof="0" dirty="0"/>
            </a:br>
            <a:endParaRPr lang="en-GB" noProof="0" dirty="0"/>
          </a:p>
        </p:txBody>
      </p:sp>
      <p:pic>
        <p:nvPicPr>
          <p:cNvPr id="3" name="Imagen 2">
            <a:extLst>
              <a:ext uri="{FF2B5EF4-FFF2-40B4-BE49-F238E27FC236}">
                <a16:creationId xmlns:a16="http://schemas.microsoft.com/office/drawing/2014/main" id="{D104495B-BA00-6214-60DA-CF146CD6CB12}"/>
              </a:ext>
            </a:extLst>
          </p:cNvPr>
          <p:cNvPicPr>
            <a:picLocks noChangeAspect="1"/>
          </p:cNvPicPr>
          <p:nvPr/>
        </p:nvPicPr>
        <p:blipFill>
          <a:blip r:embed="rId2"/>
          <a:stretch>
            <a:fillRect/>
          </a:stretch>
        </p:blipFill>
        <p:spPr>
          <a:xfrm>
            <a:off x="612555" y="4592642"/>
            <a:ext cx="6657409" cy="2661223"/>
          </a:xfrm>
          <a:prstGeom prst="rect">
            <a:avLst/>
          </a:prstGeom>
        </p:spPr>
      </p:pic>
      <p:pic>
        <p:nvPicPr>
          <p:cNvPr id="7" name="Imagen 6">
            <a:extLst>
              <a:ext uri="{FF2B5EF4-FFF2-40B4-BE49-F238E27FC236}">
                <a16:creationId xmlns:a16="http://schemas.microsoft.com/office/drawing/2014/main" id="{4A6271C4-DB49-2557-E1FE-87C908604052}"/>
              </a:ext>
            </a:extLst>
          </p:cNvPr>
          <p:cNvPicPr>
            <a:picLocks noChangeAspect="1"/>
          </p:cNvPicPr>
          <p:nvPr/>
        </p:nvPicPr>
        <p:blipFill>
          <a:blip r:embed="rId3"/>
          <a:stretch>
            <a:fillRect/>
          </a:stretch>
        </p:blipFill>
        <p:spPr>
          <a:xfrm>
            <a:off x="7849388" y="1745672"/>
            <a:ext cx="6370872" cy="4523624"/>
          </a:xfrm>
          <a:prstGeom prst="rect">
            <a:avLst/>
          </a:prstGeom>
        </p:spPr>
      </p:pic>
    </p:spTree>
    <p:extLst>
      <p:ext uri="{BB962C8B-B14F-4D97-AF65-F5344CB8AC3E}">
        <p14:creationId xmlns:p14="http://schemas.microsoft.com/office/powerpoint/2010/main" val="23281466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F2E85F-9FC5-D277-A43D-0D0FC7A853ED}"/>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273C2086-7918-71E4-1E5A-D4568BC20967}"/>
              </a:ext>
            </a:extLst>
          </p:cNvPr>
          <p:cNvSpPr>
            <a:spLocks noGrp="1"/>
          </p:cNvSpPr>
          <p:nvPr>
            <p:ph type="ftr" sz="quarter" idx="10"/>
          </p:nvPr>
        </p:nvSpPr>
        <p:spPr/>
        <p:txBody>
          <a:bodyPr/>
          <a:lstStyle/>
          <a:p>
            <a:fld id="{13F65571-6B34-4B21-86EA-D2109610EDF2}" type="slidenum">
              <a:rPr lang="en-GB" noProof="0" smtClean="0"/>
              <a:t>17</a:t>
            </a:fld>
            <a:endParaRPr lang="en-GB" noProof="0" dirty="0"/>
          </a:p>
        </p:txBody>
      </p:sp>
      <p:sp>
        <p:nvSpPr>
          <p:cNvPr id="4" name="Text Placeholder 3">
            <a:extLst>
              <a:ext uri="{FF2B5EF4-FFF2-40B4-BE49-F238E27FC236}">
                <a16:creationId xmlns:a16="http://schemas.microsoft.com/office/drawing/2014/main" id="{1E042D15-6279-95B5-50F5-A8D84B8752CE}"/>
              </a:ext>
            </a:extLst>
          </p:cNvPr>
          <p:cNvSpPr>
            <a:spLocks noGrp="1"/>
          </p:cNvSpPr>
          <p:nvPr>
            <p:ph type="body" sz="quarter" idx="15"/>
          </p:nvPr>
        </p:nvSpPr>
        <p:spPr>
          <a:xfrm>
            <a:off x="421106" y="1947277"/>
            <a:ext cx="5741953" cy="1601186"/>
          </a:xfrm>
        </p:spPr>
        <p:txBody>
          <a:bodyPr/>
          <a:lstStyle/>
          <a:p>
            <a:r>
              <a:rPr lang="fr" noProof="0" dirty="0"/>
              <a:t>Dans la version modifiable du formulaire de demande, la sous-section « Budget » est l’endroit où modifier ou ajuster le budget.</a:t>
            </a:r>
          </a:p>
          <a:p>
            <a:endParaRPr lang="en-GB" noProof="0" dirty="0"/>
          </a:p>
        </p:txBody>
      </p:sp>
      <p:sp>
        <p:nvSpPr>
          <p:cNvPr id="5" name="Title 4">
            <a:extLst>
              <a:ext uri="{FF2B5EF4-FFF2-40B4-BE49-F238E27FC236}">
                <a16:creationId xmlns:a16="http://schemas.microsoft.com/office/drawing/2014/main" id="{16CD269B-F61C-93BC-FF28-CB30045FAEC7}"/>
              </a:ext>
            </a:extLst>
          </p:cNvPr>
          <p:cNvSpPr>
            <a:spLocks noGrp="1"/>
          </p:cNvSpPr>
          <p:nvPr>
            <p:ph type="title"/>
          </p:nvPr>
        </p:nvSpPr>
        <p:spPr>
          <a:xfrm>
            <a:off x="323574" y="512435"/>
            <a:ext cx="13631463" cy="593506"/>
          </a:xfrm>
        </p:spPr>
        <p:txBody>
          <a:bodyPr/>
          <a:lstStyle/>
          <a:p>
            <a:r>
              <a:rPr lang="fr" noProof="0" dirty="0"/>
              <a:t>JEMS – Formulaire de demande – </a:t>
            </a:r>
            <a:r>
              <a:rPr lang="fr" sz="3600" noProof="0" dirty="0"/>
              <a:t>Modification budgétaire</a:t>
            </a:r>
            <a:br>
              <a:rPr lang="en-GB" noProof="0" dirty="0"/>
            </a:br>
            <a:endParaRPr lang="en-GB" noProof="0" dirty="0"/>
          </a:p>
        </p:txBody>
      </p:sp>
      <p:sp>
        <p:nvSpPr>
          <p:cNvPr id="10" name="Text Placeholder 3">
            <a:extLst>
              <a:ext uri="{FF2B5EF4-FFF2-40B4-BE49-F238E27FC236}">
                <a16:creationId xmlns:a16="http://schemas.microsoft.com/office/drawing/2014/main" id="{3EAE1CEE-35FB-BAA5-E6B2-E0D22EDE7B2C}"/>
              </a:ext>
            </a:extLst>
          </p:cNvPr>
          <p:cNvSpPr txBox="1">
            <a:spLocks/>
          </p:cNvSpPr>
          <p:nvPr/>
        </p:nvSpPr>
        <p:spPr>
          <a:xfrm>
            <a:off x="6280009" y="4522770"/>
            <a:ext cx="8347592" cy="3237598"/>
          </a:xfrm>
          <a:prstGeom prst="rect">
            <a:avLst/>
          </a:prstGeom>
        </p:spPr>
        <p:txBody>
          <a:bodyPr/>
          <a:lstStyle>
            <a:lvl1pPr marL="0" indent="0" algn="l" defTabSz="1133947" rtl="0" eaLnBrk="1" latinLnBrk="0" hangingPunct="1">
              <a:lnSpc>
                <a:spcPct val="90000"/>
              </a:lnSpc>
              <a:spcBef>
                <a:spcPts val="1240"/>
              </a:spcBef>
              <a:buFont typeface="Arial" panose="020B0604020202020204" pitchFamily="34" charset="0"/>
              <a:buNone/>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850461" indent="-283487" algn="l" defTabSz="1133947" rtl="0" eaLnBrk="1" latinLnBrk="0" hangingPunct="1">
              <a:lnSpc>
                <a:spcPct val="90000"/>
              </a:lnSpc>
              <a:spcBef>
                <a:spcPts val="62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417434" indent="-283487" algn="l" defTabSz="1133947" rtl="0" eaLnBrk="1" latinLnBrk="0" hangingPunct="1">
              <a:lnSpc>
                <a:spcPct val="90000"/>
              </a:lnSpc>
              <a:spcBef>
                <a:spcPts val="62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984408" indent="-283487" algn="l" defTabSz="1133947" rtl="0" eaLnBrk="1" latinLnBrk="0" hangingPunct="1">
              <a:lnSpc>
                <a:spcPct val="90000"/>
              </a:lnSpc>
              <a:spcBef>
                <a:spcPts val="620"/>
              </a:spcBef>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551382" indent="-283487" algn="l" defTabSz="1133947" rtl="0" eaLnBrk="1" latinLnBrk="0" hangingPunct="1">
              <a:lnSpc>
                <a:spcPct val="90000"/>
              </a:lnSpc>
              <a:spcBef>
                <a:spcPts val="620"/>
              </a:spcBef>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3118355" indent="-283487" algn="l" defTabSz="1133947"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6pPr>
            <a:lvl7pPr marL="3685329" indent="-283487" algn="l" defTabSz="1133947"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7pPr>
            <a:lvl8pPr marL="4252303" indent="-283487" algn="l" defTabSz="1133947"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8pPr>
            <a:lvl9pPr marL="4819277" indent="-283487" algn="l" defTabSz="1133947"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9pPr>
          </a:lstStyle>
          <a:p>
            <a:r>
              <a:rPr lang="fr" noProof="0" dirty="0"/>
              <a:t>Vous pouvez modifier ou ajouter/supprimer une ligne budgétaire (BL).</a:t>
            </a:r>
          </a:p>
          <a:p>
            <a:endParaRPr lang="en-GB" noProof="0" dirty="0"/>
          </a:p>
          <a:p>
            <a:r>
              <a:rPr lang="fr" b="1" u="sng" noProof="0" dirty="0">
                <a:solidFill>
                  <a:srgbClr val="FF0000"/>
                </a:solidFill>
              </a:rPr>
              <a:t>Attention:</a:t>
            </a:r>
          </a:p>
          <a:p>
            <a:pPr marL="1193361" lvl="1" indent="-342900"/>
            <a:r>
              <a:rPr lang="fr" b="1" noProof="0" dirty="0">
                <a:solidFill>
                  <a:srgbClr val="FF0000"/>
                </a:solidFill>
              </a:rPr>
              <a:t>Champ « Justification » (limite de 250 caractères),</a:t>
            </a:r>
          </a:p>
          <a:p>
            <a:pPr marL="1193361" lvl="1" indent="-342900"/>
            <a:r>
              <a:rPr lang="fr" b="1" noProof="0" dirty="0">
                <a:solidFill>
                  <a:srgbClr val="FF0000"/>
                </a:solidFill>
              </a:rPr>
              <a:t>Champ  « brève description » (limité à 100 caractères),</a:t>
            </a:r>
          </a:p>
          <a:p>
            <a:pPr marL="1193361" lvl="1" indent="-342900"/>
            <a:r>
              <a:rPr lang="fr" b="1" dirty="0">
                <a:solidFill>
                  <a:srgbClr val="FF0000"/>
                </a:solidFill>
              </a:rPr>
              <a:t>Le budget résultant doit être égal ou inférieur au budget total approuvé du projet.</a:t>
            </a:r>
            <a:endParaRPr lang="en-GB" b="1" noProof="0" dirty="0">
              <a:solidFill>
                <a:srgbClr val="FF0000"/>
              </a:solidFill>
            </a:endParaRPr>
          </a:p>
        </p:txBody>
      </p:sp>
      <p:pic>
        <p:nvPicPr>
          <p:cNvPr id="3" name="Imagen 2">
            <a:extLst>
              <a:ext uri="{FF2B5EF4-FFF2-40B4-BE49-F238E27FC236}">
                <a16:creationId xmlns:a16="http://schemas.microsoft.com/office/drawing/2014/main" id="{71D5E751-DE33-8F4A-B812-DAFC9601E980}"/>
              </a:ext>
            </a:extLst>
          </p:cNvPr>
          <p:cNvPicPr>
            <a:picLocks noChangeAspect="1"/>
          </p:cNvPicPr>
          <p:nvPr/>
        </p:nvPicPr>
        <p:blipFill>
          <a:blip r:embed="rId2"/>
          <a:stretch>
            <a:fillRect/>
          </a:stretch>
        </p:blipFill>
        <p:spPr>
          <a:xfrm>
            <a:off x="6399613" y="1826718"/>
            <a:ext cx="8108383" cy="1975275"/>
          </a:xfrm>
          <a:prstGeom prst="rect">
            <a:avLst/>
          </a:prstGeom>
        </p:spPr>
      </p:pic>
      <p:pic>
        <p:nvPicPr>
          <p:cNvPr id="6" name="Imagen 5">
            <a:extLst>
              <a:ext uri="{FF2B5EF4-FFF2-40B4-BE49-F238E27FC236}">
                <a16:creationId xmlns:a16="http://schemas.microsoft.com/office/drawing/2014/main" id="{562A2D04-A6AF-A7C2-A5F6-9480912D77B6}"/>
              </a:ext>
            </a:extLst>
          </p:cNvPr>
          <p:cNvPicPr>
            <a:picLocks noChangeAspect="1"/>
          </p:cNvPicPr>
          <p:nvPr/>
        </p:nvPicPr>
        <p:blipFill>
          <a:blip r:embed="rId3"/>
          <a:stretch>
            <a:fillRect/>
          </a:stretch>
        </p:blipFill>
        <p:spPr>
          <a:xfrm>
            <a:off x="491749" y="3801993"/>
            <a:ext cx="5151566" cy="2962913"/>
          </a:xfrm>
          <a:prstGeom prst="rect">
            <a:avLst/>
          </a:prstGeom>
        </p:spPr>
      </p:pic>
    </p:spTree>
    <p:extLst>
      <p:ext uri="{BB962C8B-B14F-4D97-AF65-F5344CB8AC3E}">
        <p14:creationId xmlns:p14="http://schemas.microsoft.com/office/powerpoint/2010/main" val="16075750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687E1F-0794-43E2-622A-9F5BFFF8A3D5}"/>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46C0872F-E16D-70BB-BEC4-EE010A9A85B4}"/>
              </a:ext>
            </a:extLst>
          </p:cNvPr>
          <p:cNvSpPr>
            <a:spLocks noGrp="1"/>
          </p:cNvSpPr>
          <p:nvPr>
            <p:ph type="ftr" sz="quarter" idx="10"/>
          </p:nvPr>
        </p:nvSpPr>
        <p:spPr/>
        <p:txBody>
          <a:bodyPr/>
          <a:lstStyle/>
          <a:p>
            <a:fld id="{9EF9A558-C925-4C21-A55C-DBE1E1689C25}" type="slidenum">
              <a:rPr lang="en-GB" noProof="0" smtClean="0"/>
              <a:t>18</a:t>
            </a:fld>
            <a:endParaRPr lang="en-GB" noProof="0" dirty="0"/>
          </a:p>
        </p:txBody>
      </p:sp>
      <p:sp>
        <p:nvSpPr>
          <p:cNvPr id="4" name="Text Placeholder 3">
            <a:extLst>
              <a:ext uri="{FF2B5EF4-FFF2-40B4-BE49-F238E27FC236}">
                <a16:creationId xmlns:a16="http://schemas.microsoft.com/office/drawing/2014/main" id="{E8C3D072-3E99-BE40-F298-31F4445A80CA}"/>
              </a:ext>
            </a:extLst>
          </p:cNvPr>
          <p:cNvSpPr>
            <a:spLocks noGrp="1"/>
          </p:cNvSpPr>
          <p:nvPr>
            <p:ph type="body" sz="quarter" idx="15"/>
          </p:nvPr>
        </p:nvSpPr>
        <p:spPr>
          <a:xfrm>
            <a:off x="477706" y="1437832"/>
            <a:ext cx="11678471" cy="1395661"/>
          </a:xfrm>
        </p:spPr>
        <p:txBody>
          <a:bodyPr/>
          <a:lstStyle/>
          <a:p>
            <a:r>
              <a:rPr lang="fr" sz="2200" noProof="0" dirty="0"/>
              <a:t>Lors de la modification du montant d'une ligne budgétaire ou de l'ajout d'une nouvelle ligne, vous recevez une notification si la répartition budgétaire par semestre est incorrecte, avec indication de la différence de montant dans la colonne «</a:t>
            </a:r>
            <a:r>
              <a:rPr lang="fr" sz="2200" b="1" noProof="0" dirty="0"/>
              <a:t> Écart ».</a:t>
            </a:r>
          </a:p>
        </p:txBody>
      </p:sp>
      <p:sp>
        <p:nvSpPr>
          <p:cNvPr id="5" name="Title 4">
            <a:extLst>
              <a:ext uri="{FF2B5EF4-FFF2-40B4-BE49-F238E27FC236}">
                <a16:creationId xmlns:a16="http://schemas.microsoft.com/office/drawing/2014/main" id="{768389D1-B584-61B1-867A-523E32A6BA5E}"/>
              </a:ext>
            </a:extLst>
          </p:cNvPr>
          <p:cNvSpPr>
            <a:spLocks noGrp="1"/>
          </p:cNvSpPr>
          <p:nvPr>
            <p:ph type="title"/>
          </p:nvPr>
        </p:nvSpPr>
        <p:spPr>
          <a:xfrm>
            <a:off x="477706" y="340827"/>
            <a:ext cx="13631463" cy="593506"/>
          </a:xfrm>
        </p:spPr>
        <p:txBody>
          <a:bodyPr/>
          <a:lstStyle/>
          <a:p>
            <a:r>
              <a:rPr lang="fr" noProof="0" dirty="0"/>
              <a:t>JEMS – Formulaire de demande – </a:t>
            </a:r>
            <a:r>
              <a:rPr lang="fr" sz="3600" noProof="0" dirty="0"/>
              <a:t>Modification budgétaire</a:t>
            </a:r>
            <a:br>
              <a:rPr lang="en-GB" noProof="0" dirty="0"/>
            </a:br>
            <a:endParaRPr lang="en-GB" noProof="0" dirty="0"/>
          </a:p>
        </p:txBody>
      </p:sp>
      <p:sp>
        <p:nvSpPr>
          <p:cNvPr id="6" name="TextBox 5">
            <a:extLst>
              <a:ext uri="{FF2B5EF4-FFF2-40B4-BE49-F238E27FC236}">
                <a16:creationId xmlns:a16="http://schemas.microsoft.com/office/drawing/2014/main" id="{E07515CB-8C17-CE38-CA05-A4D7EFEFEC8F}"/>
              </a:ext>
            </a:extLst>
          </p:cNvPr>
          <p:cNvSpPr txBox="1"/>
          <p:nvPr/>
        </p:nvSpPr>
        <p:spPr>
          <a:xfrm>
            <a:off x="477706" y="2425781"/>
            <a:ext cx="10865064" cy="2800767"/>
          </a:xfrm>
          <a:prstGeom prst="rect">
            <a:avLst/>
          </a:prstGeom>
          <a:noFill/>
        </p:spPr>
        <p:txBody>
          <a:bodyPr wrap="square">
            <a:spAutoFit/>
          </a:bodyPr>
          <a:lstStyle/>
          <a:p>
            <a:r>
              <a:rPr lang="fr" sz="2200" b="1" i="0" u="none" strike="noStrike" baseline="0" dirty="0">
                <a:solidFill>
                  <a:srgbClr val="FF0000"/>
                </a:solidFill>
                <a:latin typeface="Open Sans" panose="020B0606030504020204" pitchFamily="34" charset="0"/>
                <a:ea typeface="Open Sans" panose="020B0606030504020204" pitchFamily="34" charset="0"/>
                <a:cs typeface="Open Sans" panose="020B0606030504020204" pitchFamily="34" charset="0"/>
              </a:rPr>
              <a:t>Attention:</a:t>
            </a:r>
          </a:p>
          <a:p>
            <a:r>
              <a:rPr lang="fr" sz="2200" b="0"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Lors de l'ajout d'une </a:t>
            </a:r>
            <a:r>
              <a:rPr lang="fr" sz="2200" b="1"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nouvelle ligne budgétaire </a:t>
            </a:r>
            <a:r>
              <a:rPr lang="fr" sz="2200" b="0"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 respectez le codage des lignes en utilisant, par exemple :</a:t>
            </a:r>
          </a:p>
          <a:p>
            <a:r>
              <a:rPr lang="fr" sz="2200" b="1"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WPx.HR.PPP.999901 </a:t>
            </a:r>
            <a:r>
              <a:rPr lang="fr" sz="2200" b="0"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 02…</a:t>
            </a:r>
          </a:p>
          <a:p>
            <a:r>
              <a:rPr lang="fr" sz="2200" b="0" i="0" u="none" strike="noStrike" baseline="0"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WPx </a:t>
            </a:r>
            <a:r>
              <a:rPr lang="fr" sz="2200" b="0"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 Numéro WP</a:t>
            </a:r>
          </a:p>
          <a:p>
            <a:r>
              <a:rPr lang="fr" sz="2200" b="0"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RH/ES.. catégorie de coûts</a:t>
            </a:r>
          </a:p>
          <a:p>
            <a:r>
              <a:rPr lang="fr" sz="2200" b="0"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PPP = Numéro de partenaire ou LEP</a:t>
            </a:r>
          </a:p>
          <a:p>
            <a:r>
              <a:rPr lang="fr" sz="2200" b="0"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9999 ou 1111 ➔ comme début du code unique, suivi de 01, 02… etc.</a:t>
            </a:r>
            <a:endParaRPr lang="en-GB" sz="2200" dirty="0">
              <a:latin typeface="Open Sans" panose="020B0606030504020204" pitchFamily="34" charset="0"/>
              <a:ea typeface="Open Sans" panose="020B0606030504020204" pitchFamily="34" charset="0"/>
              <a:cs typeface="Open Sans" panose="020B0606030504020204" pitchFamily="34" charset="0"/>
            </a:endParaRPr>
          </a:p>
        </p:txBody>
      </p:sp>
      <p:pic>
        <p:nvPicPr>
          <p:cNvPr id="3" name="Imagen 2">
            <a:extLst>
              <a:ext uri="{FF2B5EF4-FFF2-40B4-BE49-F238E27FC236}">
                <a16:creationId xmlns:a16="http://schemas.microsoft.com/office/drawing/2014/main" id="{9DAB9E10-0A26-DA09-81FC-CEC402F999DB}"/>
              </a:ext>
            </a:extLst>
          </p:cNvPr>
          <p:cNvPicPr>
            <a:picLocks noChangeAspect="1"/>
          </p:cNvPicPr>
          <p:nvPr/>
        </p:nvPicPr>
        <p:blipFill>
          <a:blip r:embed="rId2"/>
          <a:stretch>
            <a:fillRect/>
          </a:stretch>
        </p:blipFill>
        <p:spPr>
          <a:xfrm>
            <a:off x="4758519" y="5226548"/>
            <a:ext cx="6584251" cy="3048264"/>
          </a:xfrm>
          <a:prstGeom prst="rect">
            <a:avLst/>
          </a:prstGeom>
        </p:spPr>
      </p:pic>
      <p:pic>
        <p:nvPicPr>
          <p:cNvPr id="7" name="Imagen 6">
            <a:extLst>
              <a:ext uri="{FF2B5EF4-FFF2-40B4-BE49-F238E27FC236}">
                <a16:creationId xmlns:a16="http://schemas.microsoft.com/office/drawing/2014/main" id="{645E2C9F-A93B-C37D-6810-BF79B8BA23F8}"/>
              </a:ext>
            </a:extLst>
          </p:cNvPr>
          <p:cNvPicPr>
            <a:picLocks noChangeAspect="1"/>
          </p:cNvPicPr>
          <p:nvPr/>
        </p:nvPicPr>
        <p:blipFill>
          <a:blip r:embed="rId3"/>
          <a:stretch>
            <a:fillRect/>
          </a:stretch>
        </p:blipFill>
        <p:spPr>
          <a:xfrm>
            <a:off x="11939374" y="5480022"/>
            <a:ext cx="2694666" cy="1865538"/>
          </a:xfrm>
          <a:prstGeom prst="rect">
            <a:avLst/>
          </a:prstGeom>
        </p:spPr>
      </p:pic>
    </p:spTree>
    <p:extLst>
      <p:ext uri="{BB962C8B-B14F-4D97-AF65-F5344CB8AC3E}">
        <p14:creationId xmlns:p14="http://schemas.microsoft.com/office/powerpoint/2010/main" val="20710868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3668D1-97C0-93B0-1524-4932F54D84EC}"/>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1D07F99B-D310-81CC-CCB0-08246A0D9459}"/>
              </a:ext>
            </a:extLst>
          </p:cNvPr>
          <p:cNvSpPr>
            <a:spLocks noGrp="1"/>
          </p:cNvSpPr>
          <p:nvPr>
            <p:ph type="ftr" sz="quarter" idx="10"/>
          </p:nvPr>
        </p:nvSpPr>
        <p:spPr/>
        <p:txBody>
          <a:bodyPr/>
          <a:lstStyle/>
          <a:p>
            <a:fld id="{AE0DFA71-FF57-45E7-BC00-7E54FCB8FAE1}" type="slidenum">
              <a:rPr lang="en-GB" noProof="0" smtClean="0"/>
              <a:t>19</a:t>
            </a:fld>
            <a:endParaRPr lang="en-GB" noProof="0" dirty="0"/>
          </a:p>
        </p:txBody>
      </p:sp>
      <p:sp>
        <p:nvSpPr>
          <p:cNvPr id="4" name="Text Placeholder 3">
            <a:extLst>
              <a:ext uri="{FF2B5EF4-FFF2-40B4-BE49-F238E27FC236}">
                <a16:creationId xmlns:a16="http://schemas.microsoft.com/office/drawing/2014/main" id="{55EBDFD5-687D-B83B-9E22-7113D675CCC5}"/>
              </a:ext>
            </a:extLst>
          </p:cNvPr>
          <p:cNvSpPr>
            <a:spLocks noGrp="1"/>
          </p:cNvSpPr>
          <p:nvPr>
            <p:ph type="body" sz="quarter" idx="15"/>
          </p:nvPr>
        </p:nvSpPr>
        <p:spPr>
          <a:xfrm>
            <a:off x="613611" y="1745672"/>
            <a:ext cx="13205628" cy="1742887"/>
          </a:xfrm>
        </p:spPr>
        <p:txBody>
          <a:bodyPr/>
          <a:lstStyle/>
          <a:p>
            <a:r>
              <a:rPr lang="fr" noProof="0" dirty="0"/>
              <a:t>Si le texte d'une section est tronqué ou si vous avez besoin de consulter la demande originale soumise, </a:t>
            </a:r>
            <a:r>
              <a:rPr lang="fr" b="1" noProof="0" dirty="0"/>
              <a:t>inutile de retourner sur eForms</a:t>
            </a:r>
            <a:r>
              <a:rPr lang="fr" noProof="0" dirty="0"/>
              <a:t>, vous la trouverez dans « Annexes de la demande ».</a:t>
            </a:r>
          </a:p>
          <a:p>
            <a:r>
              <a:rPr lang="fr" noProof="0" dirty="0"/>
              <a:t>Vous pouvez télécharger chaque fichier séparément ou tous les fichiers de la section en utilisant le bouton « Télécharger l’archive ».</a:t>
            </a:r>
          </a:p>
          <a:p>
            <a:endParaRPr lang="en-GB" noProof="0" dirty="0"/>
          </a:p>
        </p:txBody>
      </p:sp>
      <p:sp>
        <p:nvSpPr>
          <p:cNvPr id="5" name="Title 4">
            <a:extLst>
              <a:ext uri="{FF2B5EF4-FFF2-40B4-BE49-F238E27FC236}">
                <a16:creationId xmlns:a16="http://schemas.microsoft.com/office/drawing/2014/main" id="{6C145931-2CFE-1342-74C2-04F69B402E52}"/>
              </a:ext>
            </a:extLst>
          </p:cNvPr>
          <p:cNvSpPr>
            <a:spLocks noGrp="1"/>
          </p:cNvSpPr>
          <p:nvPr>
            <p:ph type="title"/>
          </p:nvPr>
        </p:nvSpPr>
        <p:spPr>
          <a:xfrm>
            <a:off x="613611" y="712304"/>
            <a:ext cx="13631463" cy="593506"/>
          </a:xfrm>
        </p:spPr>
        <p:txBody>
          <a:bodyPr/>
          <a:lstStyle/>
          <a:p>
            <a:r>
              <a:rPr lang="fr" noProof="0" dirty="0"/>
              <a:t>JEMS – Formulaire de demande – Annexes de la demande</a:t>
            </a:r>
            <a:br>
              <a:rPr lang="en-GB" noProof="0" dirty="0"/>
            </a:br>
            <a:endParaRPr lang="en-GB" noProof="0" dirty="0"/>
          </a:p>
        </p:txBody>
      </p:sp>
      <p:pic>
        <p:nvPicPr>
          <p:cNvPr id="3" name="Imagen 2">
            <a:extLst>
              <a:ext uri="{FF2B5EF4-FFF2-40B4-BE49-F238E27FC236}">
                <a16:creationId xmlns:a16="http://schemas.microsoft.com/office/drawing/2014/main" id="{DF4C0B99-625A-DC63-097D-D43B0CF53EF2}"/>
              </a:ext>
            </a:extLst>
          </p:cNvPr>
          <p:cNvPicPr>
            <a:picLocks noChangeAspect="1"/>
          </p:cNvPicPr>
          <p:nvPr/>
        </p:nvPicPr>
        <p:blipFill>
          <a:blip r:embed="rId2"/>
          <a:stretch>
            <a:fillRect/>
          </a:stretch>
        </p:blipFill>
        <p:spPr>
          <a:xfrm>
            <a:off x="2616133" y="3633249"/>
            <a:ext cx="9626418" cy="3755461"/>
          </a:xfrm>
          <a:prstGeom prst="rect">
            <a:avLst/>
          </a:prstGeom>
        </p:spPr>
      </p:pic>
    </p:spTree>
    <p:extLst>
      <p:ext uri="{BB962C8B-B14F-4D97-AF65-F5344CB8AC3E}">
        <p14:creationId xmlns:p14="http://schemas.microsoft.com/office/powerpoint/2010/main" val="1134402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DC80C-815C-B578-CB58-9C1A9DBBFF91}"/>
              </a:ext>
            </a:extLst>
          </p:cNvPr>
          <p:cNvSpPr>
            <a:spLocks noGrp="1"/>
          </p:cNvSpPr>
          <p:nvPr>
            <p:ph type="title"/>
          </p:nvPr>
        </p:nvSpPr>
        <p:spPr>
          <a:xfrm>
            <a:off x="695693" y="2285998"/>
            <a:ext cx="13804025" cy="1088649"/>
          </a:xfrm>
        </p:spPr>
        <p:txBody>
          <a:bodyPr/>
          <a:lstStyle/>
          <a:p>
            <a:r>
              <a:rPr lang="fr" noProof="0" dirty="0"/>
              <a:t>Qu'est-ce que JEMS ?</a:t>
            </a:r>
          </a:p>
        </p:txBody>
      </p:sp>
      <p:sp>
        <p:nvSpPr>
          <p:cNvPr id="3" name="Content Placeholder 2">
            <a:extLst>
              <a:ext uri="{FF2B5EF4-FFF2-40B4-BE49-F238E27FC236}">
                <a16:creationId xmlns:a16="http://schemas.microsoft.com/office/drawing/2014/main" id="{03FC5ABA-3A7F-77B5-A8CD-35A814C06887}"/>
              </a:ext>
            </a:extLst>
          </p:cNvPr>
          <p:cNvSpPr>
            <a:spLocks noGrp="1"/>
          </p:cNvSpPr>
          <p:nvPr>
            <p:ph idx="1"/>
          </p:nvPr>
        </p:nvSpPr>
        <p:spPr>
          <a:xfrm>
            <a:off x="695693" y="3749456"/>
            <a:ext cx="13804025" cy="3750872"/>
          </a:xfrm>
        </p:spPr>
        <p:txBody>
          <a:bodyPr>
            <a:normAutofit fontScale="92500" lnSpcReduction="20000"/>
          </a:bodyPr>
          <a:lstStyle/>
          <a:p>
            <a:r>
              <a:rPr lang="fr" noProof="0" dirty="0"/>
              <a:t>JEMS* est le </a:t>
            </a:r>
            <a:r>
              <a:rPr lang="fr" b="1" noProof="0" dirty="0"/>
              <a:t>système de suivi électronique conjoint </a:t>
            </a:r>
            <a:r>
              <a:rPr lang="fr" noProof="0" dirty="0"/>
              <a:t>développé par I</a:t>
            </a:r>
            <a:r>
              <a:rPr lang="fr" dirty="0"/>
              <a:t>NTERACT</a:t>
            </a:r>
            <a:r>
              <a:rPr lang="fr" noProof="0" dirty="0"/>
              <a:t>.</a:t>
            </a:r>
          </a:p>
          <a:p>
            <a:r>
              <a:rPr lang="fr" noProof="0" dirty="0"/>
              <a:t>Il prend en charge l'intégralité du cycle de vie des programmes et des projets, de la demande aux paiements.</a:t>
            </a:r>
          </a:p>
          <a:p>
            <a:r>
              <a:rPr lang="fr" noProof="0" dirty="0"/>
              <a:t>Le succès de JEMS se manifeste à travers ses principales réalisations :</a:t>
            </a:r>
          </a:p>
          <a:p>
            <a:pPr marL="457200" indent="-457200">
              <a:buFont typeface="Arial" panose="020B0604020202020204" pitchFamily="34" charset="0"/>
              <a:buChar char="•"/>
            </a:pPr>
            <a:r>
              <a:rPr lang="fr" noProof="0" dirty="0"/>
              <a:t>Plus de 50 % des programmes Interre</a:t>
            </a:r>
            <a:r>
              <a:rPr lang="fr" dirty="0"/>
              <a:t>g</a:t>
            </a:r>
            <a:r>
              <a:rPr lang="fr" noProof="0" dirty="0"/>
              <a:t> utilisent J</a:t>
            </a:r>
            <a:r>
              <a:rPr lang="fr" dirty="0"/>
              <a:t>EMS</a:t>
            </a:r>
            <a:r>
              <a:rPr lang="fr" noProof="0" dirty="0"/>
              <a:t>.</a:t>
            </a:r>
          </a:p>
          <a:p>
            <a:pPr marL="457200" indent="-457200">
              <a:buFont typeface="Arial" panose="020B0604020202020204" pitchFamily="34" charset="0"/>
              <a:buChar char="•"/>
            </a:pPr>
            <a:r>
              <a:rPr lang="fr" noProof="0" dirty="0"/>
              <a:t>80 % des bénéficiaires trouvent JEMS facile à utiliser</a:t>
            </a:r>
          </a:p>
          <a:p>
            <a:pPr marL="457200" indent="-457200">
              <a:buFont typeface="Arial" panose="020B0604020202020204" pitchFamily="34" charset="0"/>
              <a:buChar char="•"/>
            </a:pPr>
            <a:endParaRPr lang="en-GB" noProof="0" dirty="0"/>
          </a:p>
          <a:p>
            <a:pPr algn="r"/>
            <a:r>
              <a:rPr lang="fr" sz="1300" noProof="0" dirty="0"/>
              <a:t>* Définition d'INTERACT</a:t>
            </a:r>
          </a:p>
          <a:p>
            <a:endParaRPr lang="en-GB" noProof="0" dirty="0"/>
          </a:p>
        </p:txBody>
      </p:sp>
    </p:spTree>
    <p:extLst>
      <p:ext uri="{BB962C8B-B14F-4D97-AF65-F5344CB8AC3E}">
        <p14:creationId xmlns:p14="http://schemas.microsoft.com/office/powerpoint/2010/main" val="8905907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DC2ED8-649C-906D-75BC-FAE34F7F4BE3}"/>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E51772A2-BD5A-CCC5-9BEF-81BD0680332E}"/>
              </a:ext>
            </a:extLst>
          </p:cNvPr>
          <p:cNvSpPr>
            <a:spLocks noGrp="1"/>
          </p:cNvSpPr>
          <p:nvPr>
            <p:ph type="ftr" sz="quarter" idx="10"/>
          </p:nvPr>
        </p:nvSpPr>
        <p:spPr/>
        <p:txBody>
          <a:bodyPr/>
          <a:lstStyle/>
          <a:p>
            <a:fld id="{AE0DFA71-FF57-45E7-BC00-7E54FCB8FAE1}" type="slidenum">
              <a:rPr lang="en-GB" noProof="0" smtClean="0"/>
              <a:t>20</a:t>
            </a:fld>
            <a:endParaRPr lang="en-GB" noProof="0" dirty="0"/>
          </a:p>
        </p:txBody>
      </p:sp>
      <p:sp>
        <p:nvSpPr>
          <p:cNvPr id="4" name="Text Placeholder 3">
            <a:extLst>
              <a:ext uri="{FF2B5EF4-FFF2-40B4-BE49-F238E27FC236}">
                <a16:creationId xmlns:a16="http://schemas.microsoft.com/office/drawing/2014/main" id="{60EEB982-1491-960D-A094-D13914699865}"/>
              </a:ext>
            </a:extLst>
          </p:cNvPr>
          <p:cNvSpPr>
            <a:spLocks noGrp="1"/>
          </p:cNvSpPr>
          <p:nvPr>
            <p:ph type="body" sz="quarter" idx="15"/>
          </p:nvPr>
        </p:nvSpPr>
        <p:spPr>
          <a:xfrm>
            <a:off x="324852" y="1228313"/>
            <a:ext cx="14666494" cy="5605623"/>
          </a:xfrm>
        </p:spPr>
        <p:txBody>
          <a:bodyPr/>
          <a:lstStyle/>
          <a:p>
            <a:pPr marL="342900" indent="-342900">
              <a:buFont typeface="Arial" panose="020B0604020202020204" pitchFamily="34" charset="0"/>
              <a:buChar char="•"/>
            </a:pPr>
            <a:r>
              <a:rPr lang="fr" noProof="0" dirty="0"/>
              <a:t>La modification peut être ouverte par le SC/AG</a:t>
            </a:r>
          </a:p>
          <a:p>
            <a:pPr marL="342900" indent="-342900">
              <a:buFont typeface="Arial" panose="020B0604020202020204" pitchFamily="34" charset="0"/>
              <a:buChar char="•"/>
            </a:pPr>
            <a:r>
              <a:rPr lang="fr" b="1" dirty="0"/>
              <a:t>Les modifications doivent être effectuées par le LP</a:t>
            </a:r>
            <a:r>
              <a:rPr lang="fr" dirty="0"/>
              <a:t>, hormis les informations relatives aux partenaires.</a:t>
            </a:r>
            <a:endParaRPr lang="en-GB" noProof="0" dirty="0"/>
          </a:p>
          <a:p>
            <a:pPr marL="342900" indent="-342900">
              <a:buFont typeface="Arial" panose="020B0604020202020204" pitchFamily="34" charset="0"/>
              <a:buChar char="•"/>
            </a:pPr>
            <a:r>
              <a:rPr lang="fr" dirty="0"/>
              <a:t>Les différentes versions de l'AF sont accessibles depuis le menu de gauche.</a:t>
            </a:r>
          </a:p>
          <a:p>
            <a:pPr marL="342900" indent="-342900">
              <a:buFont typeface="Arial" panose="020B0604020202020204" pitchFamily="34" charset="0"/>
              <a:buChar char="•"/>
            </a:pPr>
            <a:r>
              <a:rPr lang="fr" dirty="0"/>
              <a:t>Les sections déverrouillées sont marquées d'un cadenas clair ; si vous devez modifier d'autres sections, vous devez demander au SC de les ouvrir pour vous.</a:t>
            </a:r>
          </a:p>
          <a:p>
            <a:pPr marL="342900" indent="-342900">
              <a:buFont typeface="Arial" panose="020B0604020202020204" pitchFamily="34" charset="0"/>
              <a:buChar char="•"/>
            </a:pPr>
            <a:r>
              <a:rPr lang="fr" noProof="0" dirty="0"/>
              <a:t>Pour modifier les </a:t>
            </a:r>
            <a:r>
              <a:rPr lang="fr" b="1" dirty="0"/>
              <a:t>régions </a:t>
            </a:r>
            <a:r>
              <a:rPr lang="fr" dirty="0"/>
              <a:t>de l'adresse, vous devez procéder </a:t>
            </a:r>
            <a:r>
              <a:rPr lang="fr" b="1" dirty="0"/>
              <a:t>chronologiquement</a:t>
            </a:r>
            <a:r>
              <a:rPr lang="fr" dirty="0"/>
              <a:t> : pays, NUTS2 puis NUTS3.</a:t>
            </a:r>
          </a:p>
          <a:p>
            <a:pPr marL="342900" indent="-342900">
              <a:buFont typeface="Arial" panose="020B0604020202020204" pitchFamily="34" charset="0"/>
              <a:buChar char="•"/>
            </a:pPr>
            <a:r>
              <a:rPr lang="fr" noProof="0" dirty="0"/>
              <a:t>Si la page modifiée ne peut pas être enregistrée, vérifiez d'abord la limite de caractères </a:t>
            </a:r>
            <a:r>
              <a:rPr lang="fr" dirty="0"/>
              <a:t>dans cette section.</a:t>
            </a:r>
          </a:p>
          <a:p>
            <a:pPr marL="342900" indent="-342900">
              <a:buFont typeface="Arial" panose="020B0604020202020204" pitchFamily="34" charset="0"/>
              <a:buChar char="•"/>
            </a:pPr>
            <a:r>
              <a:rPr lang="fr" dirty="0"/>
              <a:t>Les priorités et objectifs spécifiques du programme d'un projet contractuel ne peuvent être modifiés.</a:t>
            </a:r>
          </a:p>
          <a:p>
            <a:pPr marL="342900" indent="-342900">
              <a:buFont typeface="Arial" panose="020B0604020202020204" pitchFamily="34" charset="0"/>
              <a:buChar char="•"/>
            </a:pPr>
            <a:r>
              <a:rPr lang="fr" dirty="0"/>
              <a:t>Les options à tarif forfaitaire ne peuvent pas être modifiées.</a:t>
            </a:r>
          </a:p>
          <a:p>
            <a:pPr marL="342900" indent="-342900">
              <a:buFont typeface="Arial" panose="020B0604020202020204" pitchFamily="34" charset="0"/>
              <a:buChar char="•"/>
            </a:pPr>
            <a:r>
              <a:rPr lang="fr" b="1" dirty="0"/>
              <a:t>Les activités, livrables, réalisations ou résultats </a:t>
            </a:r>
            <a:r>
              <a:rPr lang="fr" dirty="0"/>
              <a:t>existants ne peuvent pas être supprimés, mais peuvent être désactivés.</a:t>
            </a:r>
          </a:p>
          <a:p>
            <a:endParaRPr lang="en-GB" noProof="0" dirty="0"/>
          </a:p>
        </p:txBody>
      </p:sp>
      <p:sp>
        <p:nvSpPr>
          <p:cNvPr id="5" name="Title 4">
            <a:extLst>
              <a:ext uri="{FF2B5EF4-FFF2-40B4-BE49-F238E27FC236}">
                <a16:creationId xmlns:a16="http://schemas.microsoft.com/office/drawing/2014/main" id="{EF1F9A88-5486-0F66-4C27-CF425ED17FE8}"/>
              </a:ext>
            </a:extLst>
          </p:cNvPr>
          <p:cNvSpPr>
            <a:spLocks noGrp="1"/>
          </p:cNvSpPr>
          <p:nvPr>
            <p:ph type="title"/>
          </p:nvPr>
        </p:nvSpPr>
        <p:spPr>
          <a:xfrm>
            <a:off x="552173" y="351186"/>
            <a:ext cx="13631463" cy="593506"/>
          </a:xfrm>
        </p:spPr>
        <p:txBody>
          <a:bodyPr/>
          <a:lstStyle/>
          <a:p>
            <a:r>
              <a:rPr lang="fr" sz="3600" noProof="0" dirty="0"/>
              <a:t>JEMS – Modification de l'application – Points d'attention</a:t>
            </a:r>
            <a:br>
              <a:rPr lang="en-GB" noProof="0" dirty="0"/>
            </a:br>
            <a:endParaRPr lang="en-GB" noProof="0" dirty="0"/>
          </a:p>
        </p:txBody>
      </p:sp>
    </p:spTree>
    <p:extLst>
      <p:ext uri="{BB962C8B-B14F-4D97-AF65-F5344CB8AC3E}">
        <p14:creationId xmlns:p14="http://schemas.microsoft.com/office/powerpoint/2010/main" val="27075211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6F4CBA-DDD9-22DC-669A-FC8564FC0AA0}"/>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05E13B22-DC7F-AF61-B57E-4438FE90190D}"/>
              </a:ext>
            </a:extLst>
          </p:cNvPr>
          <p:cNvSpPr>
            <a:spLocks noGrp="1"/>
          </p:cNvSpPr>
          <p:nvPr>
            <p:ph type="ftr" sz="quarter" idx="10"/>
          </p:nvPr>
        </p:nvSpPr>
        <p:spPr/>
        <p:txBody>
          <a:bodyPr/>
          <a:lstStyle/>
          <a:p>
            <a:fld id="{57597D46-8719-4B87-8754-0E3A233A357B}" type="slidenum">
              <a:rPr lang="en-GB" noProof="0" smtClean="0"/>
              <a:t>21</a:t>
            </a:fld>
            <a:endParaRPr lang="en-GB" noProof="0" dirty="0"/>
          </a:p>
        </p:txBody>
      </p:sp>
      <p:sp>
        <p:nvSpPr>
          <p:cNvPr id="4" name="Text Placeholder 3">
            <a:extLst>
              <a:ext uri="{FF2B5EF4-FFF2-40B4-BE49-F238E27FC236}">
                <a16:creationId xmlns:a16="http://schemas.microsoft.com/office/drawing/2014/main" id="{A068E8A5-5054-0492-A62E-F5D118594EAF}"/>
              </a:ext>
            </a:extLst>
          </p:cNvPr>
          <p:cNvSpPr>
            <a:spLocks noGrp="1"/>
          </p:cNvSpPr>
          <p:nvPr>
            <p:ph type="body" sz="quarter" idx="15"/>
          </p:nvPr>
        </p:nvSpPr>
        <p:spPr>
          <a:xfrm>
            <a:off x="453190" y="1942250"/>
            <a:ext cx="13205628" cy="1503348"/>
          </a:xfrm>
        </p:spPr>
        <p:txBody>
          <a:bodyPr/>
          <a:lstStyle/>
          <a:p>
            <a:r>
              <a:rPr lang="fr" noProof="0" dirty="0"/>
              <a:t>Avant de soumettre à nouveau la version modifiée, vous devez effectuer la vérification préalable à la soumission et corriger tous les problèmes, le cas échéant.</a:t>
            </a:r>
          </a:p>
          <a:p>
            <a:r>
              <a:rPr lang="fr" noProof="0" dirty="0"/>
              <a:t>Il s'agit d'un contrôle de base qui ne garantit pas l'approbation du formulaire modifié.</a:t>
            </a:r>
          </a:p>
          <a:p>
            <a:endParaRPr lang="en-GB" noProof="0" dirty="0"/>
          </a:p>
        </p:txBody>
      </p:sp>
      <p:sp>
        <p:nvSpPr>
          <p:cNvPr id="5" name="Title 4">
            <a:extLst>
              <a:ext uri="{FF2B5EF4-FFF2-40B4-BE49-F238E27FC236}">
                <a16:creationId xmlns:a16="http://schemas.microsoft.com/office/drawing/2014/main" id="{BE017A3B-B22D-6D1B-B811-095B99DF4395}"/>
              </a:ext>
            </a:extLst>
          </p:cNvPr>
          <p:cNvSpPr>
            <a:spLocks noGrp="1"/>
          </p:cNvSpPr>
          <p:nvPr>
            <p:ph type="title"/>
          </p:nvPr>
        </p:nvSpPr>
        <p:spPr>
          <a:xfrm>
            <a:off x="613611" y="327569"/>
            <a:ext cx="13631463" cy="593506"/>
          </a:xfrm>
        </p:spPr>
        <p:txBody>
          <a:bodyPr/>
          <a:lstStyle/>
          <a:p>
            <a:r>
              <a:rPr lang="fr" sz="3600" noProof="0" dirty="0"/>
              <a:t>JEMS – Vérification préalable à la soumission des modifications du formulaire de demande</a:t>
            </a:r>
          </a:p>
        </p:txBody>
      </p:sp>
      <p:sp>
        <p:nvSpPr>
          <p:cNvPr id="8" name="Text Placeholder 3">
            <a:extLst>
              <a:ext uri="{FF2B5EF4-FFF2-40B4-BE49-F238E27FC236}">
                <a16:creationId xmlns:a16="http://schemas.microsoft.com/office/drawing/2014/main" id="{31A9DCD5-2B66-B06F-0B49-9DA53FCD041D}"/>
              </a:ext>
            </a:extLst>
          </p:cNvPr>
          <p:cNvSpPr txBox="1">
            <a:spLocks/>
          </p:cNvSpPr>
          <p:nvPr/>
        </p:nvSpPr>
        <p:spPr>
          <a:xfrm>
            <a:off x="453190" y="3748094"/>
            <a:ext cx="4508348" cy="3555074"/>
          </a:xfrm>
          <a:prstGeom prst="rect">
            <a:avLst/>
          </a:prstGeom>
        </p:spPr>
        <p:txBody>
          <a:bodyPr/>
          <a:lstStyle>
            <a:lvl1pPr marL="0" indent="0" algn="l" defTabSz="1133947" rtl="0" eaLnBrk="1" latinLnBrk="0" hangingPunct="1">
              <a:lnSpc>
                <a:spcPct val="90000"/>
              </a:lnSpc>
              <a:spcBef>
                <a:spcPts val="1240"/>
              </a:spcBef>
              <a:buFont typeface="Arial" panose="020B0604020202020204" pitchFamily="34" charset="0"/>
              <a:buNone/>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850461" indent="-283487" algn="l" defTabSz="1133947" rtl="0" eaLnBrk="1" latinLnBrk="0" hangingPunct="1">
              <a:lnSpc>
                <a:spcPct val="90000"/>
              </a:lnSpc>
              <a:spcBef>
                <a:spcPts val="62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417434" indent="-283487" algn="l" defTabSz="1133947" rtl="0" eaLnBrk="1" latinLnBrk="0" hangingPunct="1">
              <a:lnSpc>
                <a:spcPct val="90000"/>
              </a:lnSpc>
              <a:spcBef>
                <a:spcPts val="62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984408" indent="-283487" algn="l" defTabSz="1133947" rtl="0" eaLnBrk="1" latinLnBrk="0" hangingPunct="1">
              <a:lnSpc>
                <a:spcPct val="90000"/>
              </a:lnSpc>
              <a:spcBef>
                <a:spcPts val="620"/>
              </a:spcBef>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551382" indent="-283487" algn="l" defTabSz="1133947" rtl="0" eaLnBrk="1" latinLnBrk="0" hangingPunct="1">
              <a:lnSpc>
                <a:spcPct val="90000"/>
              </a:lnSpc>
              <a:spcBef>
                <a:spcPts val="620"/>
              </a:spcBef>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3118355" indent="-283487" algn="l" defTabSz="1133947"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6pPr>
            <a:lvl7pPr marL="3685329" indent="-283487" algn="l" defTabSz="1133947"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7pPr>
            <a:lvl8pPr marL="4252303" indent="-283487" algn="l" defTabSz="1133947"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8pPr>
            <a:lvl9pPr marL="4819277" indent="-283487" algn="l" defTabSz="1133947"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9pPr>
          </a:lstStyle>
          <a:p>
            <a:r>
              <a:rPr lang="fr" noProof="0" dirty="0"/>
              <a:t>Lorsque la version soumise est approuvée par </a:t>
            </a:r>
            <a:r>
              <a:rPr lang="fr" dirty="0"/>
              <a:t>SC</a:t>
            </a:r>
            <a:r>
              <a:rPr lang="fr" noProof="0" dirty="0"/>
              <a:t>/AG, elle apparaîtra par défaut comme la version la plus récente.</a:t>
            </a:r>
          </a:p>
          <a:p>
            <a:endParaRPr lang="en-GB" noProof="0" dirty="0"/>
          </a:p>
        </p:txBody>
      </p:sp>
      <p:pic>
        <p:nvPicPr>
          <p:cNvPr id="3" name="Imagen 2">
            <a:extLst>
              <a:ext uri="{FF2B5EF4-FFF2-40B4-BE49-F238E27FC236}">
                <a16:creationId xmlns:a16="http://schemas.microsoft.com/office/drawing/2014/main" id="{C15F7267-BC92-D067-D4A4-0FFA3DD44235}"/>
              </a:ext>
            </a:extLst>
          </p:cNvPr>
          <p:cNvPicPr>
            <a:picLocks noChangeAspect="1"/>
          </p:cNvPicPr>
          <p:nvPr/>
        </p:nvPicPr>
        <p:blipFill>
          <a:blip r:embed="rId2"/>
          <a:stretch>
            <a:fillRect/>
          </a:stretch>
        </p:blipFill>
        <p:spPr>
          <a:xfrm>
            <a:off x="695510" y="5279121"/>
            <a:ext cx="2011854" cy="2024047"/>
          </a:xfrm>
          <a:prstGeom prst="rect">
            <a:avLst/>
          </a:prstGeom>
        </p:spPr>
      </p:pic>
      <p:pic>
        <p:nvPicPr>
          <p:cNvPr id="7" name="Imagen 6">
            <a:extLst>
              <a:ext uri="{FF2B5EF4-FFF2-40B4-BE49-F238E27FC236}">
                <a16:creationId xmlns:a16="http://schemas.microsoft.com/office/drawing/2014/main" id="{04C931A6-F31F-10EF-0CEB-BD3B6916C1F7}"/>
              </a:ext>
            </a:extLst>
          </p:cNvPr>
          <p:cNvPicPr>
            <a:picLocks noChangeAspect="1"/>
          </p:cNvPicPr>
          <p:nvPr/>
        </p:nvPicPr>
        <p:blipFill>
          <a:blip r:embed="rId3"/>
          <a:stretch>
            <a:fillRect/>
          </a:stretch>
        </p:blipFill>
        <p:spPr>
          <a:xfrm>
            <a:off x="2433907" y="5279121"/>
            <a:ext cx="1920406" cy="816935"/>
          </a:xfrm>
          <a:prstGeom prst="rect">
            <a:avLst/>
          </a:prstGeom>
        </p:spPr>
      </p:pic>
      <p:pic>
        <p:nvPicPr>
          <p:cNvPr id="9" name="Imagen 8">
            <a:extLst>
              <a:ext uri="{FF2B5EF4-FFF2-40B4-BE49-F238E27FC236}">
                <a16:creationId xmlns:a16="http://schemas.microsoft.com/office/drawing/2014/main" id="{887EAF99-15DE-31EB-9F65-59AF745BE7D8}"/>
              </a:ext>
            </a:extLst>
          </p:cNvPr>
          <p:cNvPicPr>
            <a:picLocks noChangeAspect="1"/>
          </p:cNvPicPr>
          <p:nvPr/>
        </p:nvPicPr>
        <p:blipFill>
          <a:blip r:embed="rId4"/>
          <a:stretch>
            <a:fillRect/>
          </a:stretch>
        </p:blipFill>
        <p:spPr>
          <a:xfrm>
            <a:off x="4961538" y="3748094"/>
            <a:ext cx="8577815" cy="4072481"/>
          </a:xfrm>
          <a:prstGeom prst="rect">
            <a:avLst/>
          </a:prstGeom>
        </p:spPr>
      </p:pic>
    </p:spTree>
    <p:extLst>
      <p:ext uri="{BB962C8B-B14F-4D97-AF65-F5344CB8AC3E}">
        <p14:creationId xmlns:p14="http://schemas.microsoft.com/office/powerpoint/2010/main" val="15895916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4FC9BC-554C-3DFB-9724-2D931C1F600B}"/>
            </a:ext>
          </a:extLst>
        </p:cNvPr>
        <p:cNvGrpSpPr/>
        <p:nvPr/>
      </p:nvGrpSpPr>
      <p:grpSpPr>
        <a:xfrm>
          <a:off x="0" y="0"/>
          <a:ext cx="0" cy="0"/>
          <a:chOff x="0" y="0"/>
          <a:chExt cx="0" cy="0"/>
        </a:xfrm>
      </p:grpSpPr>
      <p:sp>
        <p:nvSpPr>
          <p:cNvPr id="12" name="Footer Placeholder 1">
            <a:extLst>
              <a:ext uri="{FF2B5EF4-FFF2-40B4-BE49-F238E27FC236}">
                <a16:creationId xmlns:a16="http://schemas.microsoft.com/office/drawing/2014/main" id="{5B3A7888-0CF1-2ECE-E93C-932363D53197}"/>
              </a:ext>
            </a:extLst>
          </p:cNvPr>
          <p:cNvSpPr>
            <a:spLocks noGrp="1"/>
          </p:cNvSpPr>
          <p:nvPr>
            <p:ph type="ftr" sz="quarter" idx="10"/>
          </p:nvPr>
        </p:nvSpPr>
        <p:spPr>
          <a:xfrm>
            <a:off x="4961538" y="8123071"/>
            <a:ext cx="5613663" cy="559786"/>
          </a:xfrm>
        </p:spPr>
        <p:txBody>
          <a:bodyPr/>
          <a:lstStyle/>
          <a:p>
            <a:fld id="{F8B86654-7926-4A63-B7F0-C03B01F3F6AB}" type="slidenum">
              <a:rPr lang="en-GB" noProof="0" smtClean="0"/>
              <a:t>22</a:t>
            </a:fld>
            <a:endParaRPr lang="en-GB" noProof="0" dirty="0"/>
          </a:p>
        </p:txBody>
      </p:sp>
      <p:sp>
        <p:nvSpPr>
          <p:cNvPr id="16" name="Title 4">
            <a:extLst>
              <a:ext uri="{FF2B5EF4-FFF2-40B4-BE49-F238E27FC236}">
                <a16:creationId xmlns:a16="http://schemas.microsoft.com/office/drawing/2014/main" id="{14E6CD5C-F181-5875-39D5-DD90CE4E26D2}"/>
              </a:ext>
            </a:extLst>
          </p:cNvPr>
          <p:cNvSpPr>
            <a:spLocks noGrp="1"/>
          </p:cNvSpPr>
          <p:nvPr>
            <p:ph type="title"/>
          </p:nvPr>
        </p:nvSpPr>
        <p:spPr>
          <a:xfrm>
            <a:off x="515343" y="3066011"/>
            <a:ext cx="13631463" cy="2867516"/>
          </a:xfrm>
        </p:spPr>
        <p:txBody>
          <a:bodyPr/>
          <a:lstStyle/>
          <a:p>
            <a:pPr algn="ctr"/>
            <a:r>
              <a:rPr lang="fr" noProof="0" dirty="0"/>
              <a:t>JEMS – Reporting</a:t>
            </a:r>
            <a:br>
              <a:rPr lang="en-GB" noProof="0" dirty="0"/>
            </a:br>
            <a:br>
              <a:rPr lang="en-GB" noProof="0" dirty="0"/>
            </a:br>
            <a:endParaRPr lang="en-GB" i="1" noProof="0" dirty="0"/>
          </a:p>
        </p:txBody>
      </p:sp>
      <p:pic>
        <p:nvPicPr>
          <p:cNvPr id="4" name="Picture 3" descr="A group of people in a circle&#10;&#10;Description automatically generated with low confidence">
            <a:extLst>
              <a:ext uri="{FF2B5EF4-FFF2-40B4-BE49-F238E27FC236}">
                <a16:creationId xmlns:a16="http://schemas.microsoft.com/office/drawing/2014/main" id="{C62B0441-4F71-265E-3B75-5618C31FF59E}"/>
              </a:ext>
            </a:extLst>
          </p:cNvPr>
          <p:cNvPicPr>
            <a:picLocks noChangeAspect="1"/>
          </p:cNvPicPr>
          <p:nvPr/>
        </p:nvPicPr>
        <p:blipFill>
          <a:blip r:embed="rId2">
            <a:alphaModFix amt="20000"/>
          </a:blip>
          <a:stretch>
            <a:fillRect/>
          </a:stretch>
        </p:blipFill>
        <p:spPr>
          <a:xfrm>
            <a:off x="9812170" y="-2285784"/>
            <a:ext cx="7640320" cy="7280775"/>
          </a:xfrm>
          <a:prstGeom prst="rect">
            <a:avLst/>
          </a:prstGeom>
        </p:spPr>
      </p:pic>
    </p:spTree>
    <p:extLst>
      <p:ext uri="{BB962C8B-B14F-4D97-AF65-F5344CB8AC3E}">
        <p14:creationId xmlns:p14="http://schemas.microsoft.com/office/powerpoint/2010/main" val="37159604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73791C-E550-C09B-7744-0E0B8D94E992}"/>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71E9A7CC-5BBC-2A5E-AB38-8D8E5A47944B}"/>
              </a:ext>
            </a:extLst>
          </p:cNvPr>
          <p:cNvSpPr>
            <a:spLocks noGrp="1"/>
          </p:cNvSpPr>
          <p:nvPr>
            <p:ph type="ftr" sz="quarter" idx="10"/>
          </p:nvPr>
        </p:nvSpPr>
        <p:spPr/>
        <p:txBody>
          <a:bodyPr/>
          <a:lstStyle/>
          <a:p>
            <a:fld id="{F46B79FE-C009-44B0-9244-59E4D776EB42}" type="slidenum">
              <a:rPr lang="en-GB" noProof="0" smtClean="0"/>
              <a:t>23</a:t>
            </a:fld>
            <a:endParaRPr lang="en-GB" noProof="0" dirty="0"/>
          </a:p>
        </p:txBody>
      </p:sp>
      <p:sp>
        <p:nvSpPr>
          <p:cNvPr id="4" name="Text Placeholder 3">
            <a:extLst>
              <a:ext uri="{FF2B5EF4-FFF2-40B4-BE49-F238E27FC236}">
                <a16:creationId xmlns:a16="http://schemas.microsoft.com/office/drawing/2014/main" id="{F989D2AA-6366-3106-4113-5CBBD02A789A}"/>
              </a:ext>
            </a:extLst>
          </p:cNvPr>
          <p:cNvSpPr>
            <a:spLocks noGrp="1"/>
          </p:cNvSpPr>
          <p:nvPr>
            <p:ph type="body" sz="quarter" idx="15"/>
          </p:nvPr>
        </p:nvSpPr>
        <p:spPr>
          <a:xfrm>
            <a:off x="529390" y="3576772"/>
            <a:ext cx="5149515" cy="3616159"/>
          </a:xfrm>
        </p:spPr>
        <p:txBody>
          <a:bodyPr/>
          <a:lstStyle/>
          <a:p>
            <a:r>
              <a:rPr lang="fr" noProof="0" dirty="0"/>
              <a:t>Lorsque le projet </a:t>
            </a:r>
            <a:r>
              <a:rPr lang="fr" dirty="0"/>
              <a:t>se trouve</a:t>
            </a:r>
            <a:r>
              <a:rPr lang="fr" noProof="0" dirty="0"/>
              <a:t> au stade </a:t>
            </a:r>
            <a:r>
              <a:rPr lang="fr" b="1" i="1" noProof="0" dirty="0">
                <a:solidFill>
                  <a:srgbClr val="00B050"/>
                </a:solidFill>
              </a:rPr>
              <a:t>contra</a:t>
            </a:r>
            <a:r>
              <a:rPr lang="fr" b="1" i="1" dirty="0">
                <a:solidFill>
                  <a:srgbClr val="00B050"/>
                </a:solidFill>
              </a:rPr>
              <a:t>ctualisé</a:t>
            </a:r>
            <a:r>
              <a:rPr lang="fr" noProof="0" dirty="0"/>
              <a:t>, la section de reporting est ouverte pour la création de rapports.</a:t>
            </a:r>
          </a:p>
          <a:p>
            <a:endParaRPr lang="en-GB" dirty="0"/>
          </a:p>
          <a:p>
            <a:r>
              <a:rPr lang="fr" dirty="0"/>
              <a:t>Vous pouvez maintenant </a:t>
            </a:r>
            <a:r>
              <a:rPr lang="fr" b="1" i="1" dirty="0">
                <a:solidFill>
                  <a:srgbClr val="0070C0"/>
                </a:solidFill>
              </a:rPr>
              <a:t>ajouter un rapport de projet </a:t>
            </a:r>
            <a:r>
              <a:rPr lang="fr" dirty="0"/>
              <a:t>et commencer à le remplir.</a:t>
            </a:r>
          </a:p>
          <a:p>
            <a:r>
              <a:rPr lang="fr" b="1" dirty="0">
                <a:solidFill>
                  <a:srgbClr val="FF0000"/>
                </a:solidFill>
              </a:rPr>
              <a:t>Chaque partenaire est responsable de remplir sa partie</a:t>
            </a:r>
          </a:p>
          <a:p>
            <a:endParaRPr lang="en-GB" noProof="0" dirty="0"/>
          </a:p>
        </p:txBody>
      </p:sp>
      <p:sp>
        <p:nvSpPr>
          <p:cNvPr id="5" name="Title 4">
            <a:extLst>
              <a:ext uri="{FF2B5EF4-FFF2-40B4-BE49-F238E27FC236}">
                <a16:creationId xmlns:a16="http://schemas.microsoft.com/office/drawing/2014/main" id="{BFA1C5C3-90E8-8BFA-1A9E-81F52298BD35}"/>
              </a:ext>
            </a:extLst>
          </p:cNvPr>
          <p:cNvSpPr>
            <a:spLocks noGrp="1"/>
          </p:cNvSpPr>
          <p:nvPr>
            <p:ph type="title"/>
          </p:nvPr>
        </p:nvSpPr>
        <p:spPr/>
        <p:txBody>
          <a:bodyPr/>
          <a:lstStyle/>
          <a:p>
            <a:r>
              <a:rPr lang="fr" noProof="0" dirty="0"/>
              <a:t>JEMS – REPORTING – Création d'un rapport</a:t>
            </a:r>
          </a:p>
        </p:txBody>
      </p:sp>
      <p:pic>
        <p:nvPicPr>
          <p:cNvPr id="3" name="Imagen 2">
            <a:extLst>
              <a:ext uri="{FF2B5EF4-FFF2-40B4-BE49-F238E27FC236}">
                <a16:creationId xmlns:a16="http://schemas.microsoft.com/office/drawing/2014/main" id="{CE3D7683-9519-CBCF-89DB-FE80A7079E81}"/>
              </a:ext>
            </a:extLst>
          </p:cNvPr>
          <p:cNvPicPr>
            <a:picLocks noChangeAspect="1"/>
          </p:cNvPicPr>
          <p:nvPr/>
        </p:nvPicPr>
        <p:blipFill>
          <a:blip r:embed="rId2"/>
          <a:stretch>
            <a:fillRect/>
          </a:stretch>
        </p:blipFill>
        <p:spPr>
          <a:xfrm>
            <a:off x="744679" y="1676035"/>
            <a:ext cx="11516342" cy="1737511"/>
          </a:xfrm>
          <a:prstGeom prst="rect">
            <a:avLst/>
          </a:prstGeom>
        </p:spPr>
      </p:pic>
      <p:pic>
        <p:nvPicPr>
          <p:cNvPr id="7" name="Imagen 6">
            <a:extLst>
              <a:ext uri="{FF2B5EF4-FFF2-40B4-BE49-F238E27FC236}">
                <a16:creationId xmlns:a16="http://schemas.microsoft.com/office/drawing/2014/main" id="{75BF6946-4539-DCC9-798E-F647FBB51D48}"/>
              </a:ext>
            </a:extLst>
          </p:cNvPr>
          <p:cNvPicPr>
            <a:picLocks noChangeAspect="1"/>
          </p:cNvPicPr>
          <p:nvPr/>
        </p:nvPicPr>
        <p:blipFill>
          <a:blip r:embed="rId3"/>
          <a:stretch>
            <a:fillRect/>
          </a:stretch>
        </p:blipFill>
        <p:spPr>
          <a:xfrm>
            <a:off x="5825802" y="4041026"/>
            <a:ext cx="8376630" cy="3151905"/>
          </a:xfrm>
          <a:prstGeom prst="rect">
            <a:avLst/>
          </a:prstGeom>
        </p:spPr>
      </p:pic>
    </p:spTree>
    <p:extLst>
      <p:ext uri="{BB962C8B-B14F-4D97-AF65-F5344CB8AC3E}">
        <p14:creationId xmlns:p14="http://schemas.microsoft.com/office/powerpoint/2010/main" val="14614520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83A4A2-BB91-73A1-FFA6-3C19BA0B998C}"/>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37876D2F-5F06-C423-070B-FD274E1CD301}"/>
              </a:ext>
            </a:extLst>
          </p:cNvPr>
          <p:cNvSpPr>
            <a:spLocks noGrp="1"/>
          </p:cNvSpPr>
          <p:nvPr>
            <p:ph type="ftr" sz="quarter" idx="10"/>
          </p:nvPr>
        </p:nvSpPr>
        <p:spPr/>
        <p:txBody>
          <a:bodyPr/>
          <a:lstStyle/>
          <a:p>
            <a:fld id="{F46B79FE-C009-44B0-9244-59E4D776EB42}" type="slidenum">
              <a:rPr lang="en-GB" noProof="0" smtClean="0"/>
              <a:t>24</a:t>
            </a:fld>
            <a:endParaRPr lang="en-GB" noProof="0" dirty="0"/>
          </a:p>
        </p:txBody>
      </p:sp>
      <p:sp>
        <p:nvSpPr>
          <p:cNvPr id="4" name="Text Placeholder 3">
            <a:extLst>
              <a:ext uri="{FF2B5EF4-FFF2-40B4-BE49-F238E27FC236}">
                <a16:creationId xmlns:a16="http://schemas.microsoft.com/office/drawing/2014/main" id="{3513F6B0-5D2F-B539-4C4E-EAFFDF756F9D}"/>
              </a:ext>
            </a:extLst>
          </p:cNvPr>
          <p:cNvSpPr>
            <a:spLocks noGrp="1"/>
          </p:cNvSpPr>
          <p:nvPr>
            <p:ph type="body" sz="quarter" idx="15"/>
          </p:nvPr>
        </p:nvSpPr>
        <p:spPr>
          <a:xfrm>
            <a:off x="637674" y="1467852"/>
            <a:ext cx="5149515" cy="6208295"/>
          </a:xfrm>
        </p:spPr>
        <p:txBody>
          <a:bodyPr/>
          <a:lstStyle/>
          <a:p>
            <a:r>
              <a:rPr lang="fr" sz="2000" noProof="0" dirty="0"/>
              <a:t>Le menu déroulant de </a:t>
            </a:r>
            <a:r>
              <a:rPr lang="fr" sz="2000" b="1" noProof="0" dirty="0"/>
              <a:t>la période de reporting est prédéfini</a:t>
            </a:r>
            <a:r>
              <a:rPr lang="fr" sz="2000" noProof="0" dirty="0"/>
              <a:t> en fonction des signatures du contrat ; sélectionnez la période de reporting appropriée.</a:t>
            </a:r>
          </a:p>
          <a:p>
            <a:endParaRPr lang="en-GB" sz="2000" dirty="0"/>
          </a:p>
          <a:p>
            <a:r>
              <a:rPr lang="fr" sz="2000" noProof="0" dirty="0"/>
              <a:t>Sauf s'il s'agit du </a:t>
            </a:r>
            <a:r>
              <a:rPr lang="fr" sz="2000" b="1" noProof="0" dirty="0"/>
              <a:t>rapport final </a:t>
            </a:r>
            <a:r>
              <a:rPr lang="fr" sz="2000" noProof="0" dirty="0"/>
              <a:t>, sélectionnez toujours « Non » pour le champ Rapport final.</a:t>
            </a:r>
          </a:p>
          <a:p>
            <a:endParaRPr lang="en-GB" sz="2000" dirty="0"/>
          </a:p>
          <a:p>
            <a:r>
              <a:rPr lang="fr" sz="2000" noProof="0" dirty="0"/>
              <a:t>En ce qui concerne les </a:t>
            </a:r>
            <a:r>
              <a:rPr lang="fr" sz="2000" b="1" noProof="0" dirty="0"/>
              <a:t>dates de début et de fin </a:t>
            </a:r>
            <a:r>
              <a:rPr lang="fr" sz="2000" noProof="0" dirty="0"/>
              <a:t>de la période de reporting, veuillez indiquer les mêmes dates que celles de la période de reporting, sauf indication contraire du </a:t>
            </a:r>
            <a:r>
              <a:rPr lang="fr" sz="2000" dirty="0"/>
              <a:t>SC</a:t>
            </a:r>
            <a:r>
              <a:rPr lang="fr" sz="2000" noProof="0" dirty="0"/>
              <a:t>/AG.</a:t>
            </a:r>
          </a:p>
          <a:p>
            <a:endParaRPr lang="en-GB" sz="2000" noProof="0" dirty="0"/>
          </a:p>
          <a:p>
            <a:r>
              <a:rPr lang="fr" sz="2000" noProof="0" dirty="0"/>
              <a:t>Le </a:t>
            </a:r>
            <a:r>
              <a:rPr lang="fr" sz="2000" b="1" noProof="0" dirty="0"/>
              <a:t>type de rapport </a:t>
            </a:r>
            <a:r>
              <a:rPr lang="fr" sz="2000" noProof="0" dirty="0"/>
              <a:t>pour NEXT MED est toujours </a:t>
            </a:r>
            <a:r>
              <a:rPr lang="fr" sz="2000" b="1" noProof="0" dirty="0"/>
              <a:t>« Les deux (both) ».</a:t>
            </a:r>
          </a:p>
          <a:p>
            <a:endParaRPr lang="en-GB" dirty="0"/>
          </a:p>
          <a:p>
            <a:endParaRPr lang="en-GB" noProof="0" dirty="0"/>
          </a:p>
        </p:txBody>
      </p:sp>
      <p:sp>
        <p:nvSpPr>
          <p:cNvPr id="5" name="Title 4">
            <a:extLst>
              <a:ext uri="{FF2B5EF4-FFF2-40B4-BE49-F238E27FC236}">
                <a16:creationId xmlns:a16="http://schemas.microsoft.com/office/drawing/2014/main" id="{D2970E97-C3DB-7CC8-67DB-13909D1DD884}"/>
              </a:ext>
            </a:extLst>
          </p:cNvPr>
          <p:cNvSpPr>
            <a:spLocks noGrp="1"/>
          </p:cNvSpPr>
          <p:nvPr>
            <p:ph type="title"/>
          </p:nvPr>
        </p:nvSpPr>
        <p:spPr>
          <a:xfrm>
            <a:off x="637674" y="729606"/>
            <a:ext cx="13631463" cy="593506"/>
          </a:xfrm>
        </p:spPr>
        <p:txBody>
          <a:bodyPr/>
          <a:lstStyle/>
          <a:p>
            <a:r>
              <a:rPr lang="fr" noProof="0" dirty="0"/>
              <a:t>JEMS – Reporting – Identification du rapport</a:t>
            </a:r>
          </a:p>
        </p:txBody>
      </p:sp>
      <p:pic>
        <p:nvPicPr>
          <p:cNvPr id="3" name="Imagen 2">
            <a:extLst>
              <a:ext uri="{FF2B5EF4-FFF2-40B4-BE49-F238E27FC236}">
                <a16:creationId xmlns:a16="http://schemas.microsoft.com/office/drawing/2014/main" id="{6DF36A03-A68E-654C-E151-B83ABB50282E}"/>
              </a:ext>
            </a:extLst>
          </p:cNvPr>
          <p:cNvPicPr>
            <a:picLocks noChangeAspect="1"/>
          </p:cNvPicPr>
          <p:nvPr/>
        </p:nvPicPr>
        <p:blipFill>
          <a:blip r:embed="rId2"/>
          <a:stretch>
            <a:fillRect/>
          </a:stretch>
        </p:blipFill>
        <p:spPr>
          <a:xfrm>
            <a:off x="6560637" y="1600330"/>
            <a:ext cx="8029128" cy="6669602"/>
          </a:xfrm>
          <a:prstGeom prst="rect">
            <a:avLst/>
          </a:prstGeom>
        </p:spPr>
      </p:pic>
    </p:spTree>
    <p:extLst>
      <p:ext uri="{BB962C8B-B14F-4D97-AF65-F5344CB8AC3E}">
        <p14:creationId xmlns:p14="http://schemas.microsoft.com/office/powerpoint/2010/main" val="21214724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8B49FF-18CD-F578-3F6C-085B491A8194}"/>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666469-5600-C14A-6365-D80AE217F324}"/>
              </a:ext>
            </a:extLst>
          </p:cNvPr>
          <p:cNvSpPr>
            <a:spLocks noGrp="1"/>
          </p:cNvSpPr>
          <p:nvPr>
            <p:ph type="ftr" sz="quarter" idx="10"/>
          </p:nvPr>
        </p:nvSpPr>
        <p:spPr/>
        <p:txBody>
          <a:bodyPr/>
          <a:lstStyle/>
          <a:p>
            <a:fld id="{F46B79FE-C009-44B0-9244-59E4D776EB42}" type="slidenum">
              <a:rPr lang="en-GB" noProof="0" smtClean="0"/>
              <a:t>25</a:t>
            </a:fld>
            <a:endParaRPr lang="en-GB" noProof="0" dirty="0"/>
          </a:p>
        </p:txBody>
      </p:sp>
      <p:sp>
        <p:nvSpPr>
          <p:cNvPr id="4" name="Text Placeholder 3">
            <a:extLst>
              <a:ext uri="{FF2B5EF4-FFF2-40B4-BE49-F238E27FC236}">
                <a16:creationId xmlns:a16="http://schemas.microsoft.com/office/drawing/2014/main" id="{E49365F9-7E1D-3AE4-0D84-6E54ED2B225C}"/>
              </a:ext>
            </a:extLst>
          </p:cNvPr>
          <p:cNvSpPr>
            <a:spLocks noGrp="1"/>
          </p:cNvSpPr>
          <p:nvPr>
            <p:ph type="body" sz="quarter" idx="15"/>
          </p:nvPr>
        </p:nvSpPr>
        <p:spPr>
          <a:xfrm>
            <a:off x="637674" y="1467853"/>
            <a:ext cx="7146758" cy="2051384"/>
          </a:xfrm>
        </p:spPr>
        <p:txBody>
          <a:bodyPr/>
          <a:lstStyle/>
          <a:p>
            <a:r>
              <a:rPr lang="fr" sz="2200" noProof="0" dirty="0"/>
              <a:t>Cliquez sur la zone </a:t>
            </a:r>
            <a:r>
              <a:rPr lang="fr" sz="2200" b="1" noProof="0" dirty="0">
                <a:solidFill>
                  <a:schemeClr val="bg1">
                    <a:lumMod val="50000"/>
                  </a:schemeClr>
                </a:solidFill>
              </a:rPr>
              <a:t>grisée </a:t>
            </a:r>
            <a:r>
              <a:rPr lang="fr" sz="2200" noProof="0" dirty="0"/>
              <a:t>pour développer la section.</a:t>
            </a:r>
          </a:p>
          <a:p>
            <a:r>
              <a:rPr lang="fr" sz="2200" dirty="0"/>
              <a:t>Décrivez l' </a:t>
            </a:r>
            <a:r>
              <a:rPr lang="fr" sz="2200" b="1" dirty="0"/>
              <a:t>avancement </a:t>
            </a:r>
            <a:r>
              <a:rPr lang="fr" sz="2200" dirty="0"/>
              <a:t>et </a:t>
            </a:r>
            <a:r>
              <a:rPr lang="fr" sz="2200" b="1" dirty="0"/>
              <a:t>l'état </a:t>
            </a:r>
            <a:r>
              <a:rPr lang="fr" sz="2200" dirty="0"/>
              <a:t>du groupe de tâches, puis </a:t>
            </a:r>
            <a:r>
              <a:rPr lang="fr" sz="2200" b="1" dirty="0"/>
              <a:t>cochez </a:t>
            </a:r>
            <a:r>
              <a:rPr lang="fr" sz="2200" dirty="0"/>
              <a:t>la case si vous l'avez terminé.</a:t>
            </a:r>
            <a:endParaRPr lang="en-GB" sz="2200" noProof="0" dirty="0"/>
          </a:p>
          <a:p>
            <a:endParaRPr lang="en-GB" dirty="0"/>
          </a:p>
          <a:p>
            <a:endParaRPr lang="en-GB" noProof="0" dirty="0"/>
          </a:p>
        </p:txBody>
      </p:sp>
      <p:sp>
        <p:nvSpPr>
          <p:cNvPr id="5" name="Title 4">
            <a:extLst>
              <a:ext uri="{FF2B5EF4-FFF2-40B4-BE49-F238E27FC236}">
                <a16:creationId xmlns:a16="http://schemas.microsoft.com/office/drawing/2014/main" id="{C5CA73A7-C29A-E9BA-5CBB-17326ED66814}"/>
              </a:ext>
            </a:extLst>
          </p:cNvPr>
          <p:cNvSpPr>
            <a:spLocks noGrp="1"/>
          </p:cNvSpPr>
          <p:nvPr>
            <p:ph type="title"/>
          </p:nvPr>
        </p:nvSpPr>
        <p:spPr>
          <a:xfrm>
            <a:off x="639632" y="727785"/>
            <a:ext cx="13631463" cy="593506"/>
          </a:xfrm>
        </p:spPr>
        <p:txBody>
          <a:bodyPr/>
          <a:lstStyle/>
          <a:p>
            <a:r>
              <a:rPr lang="fr" noProof="0" dirty="0"/>
              <a:t>JEMS – Reporting – État d’avancement du plan de travail</a:t>
            </a:r>
          </a:p>
        </p:txBody>
      </p:sp>
      <p:sp>
        <p:nvSpPr>
          <p:cNvPr id="10" name="Text Placeholder 3">
            <a:extLst>
              <a:ext uri="{FF2B5EF4-FFF2-40B4-BE49-F238E27FC236}">
                <a16:creationId xmlns:a16="http://schemas.microsoft.com/office/drawing/2014/main" id="{73A5877D-6651-7323-32B3-CA56B3B7C59E}"/>
              </a:ext>
            </a:extLst>
          </p:cNvPr>
          <p:cNvSpPr txBox="1">
            <a:spLocks/>
          </p:cNvSpPr>
          <p:nvPr/>
        </p:nvSpPr>
        <p:spPr>
          <a:xfrm>
            <a:off x="7455364" y="6186811"/>
            <a:ext cx="7146758" cy="1683782"/>
          </a:xfrm>
          <a:prstGeom prst="rect">
            <a:avLst/>
          </a:prstGeom>
        </p:spPr>
        <p:txBody>
          <a:bodyPr/>
          <a:lstStyle>
            <a:lvl1pPr marL="0" indent="0" algn="l" defTabSz="1133947" rtl="0" eaLnBrk="1" latinLnBrk="0" hangingPunct="1">
              <a:lnSpc>
                <a:spcPct val="90000"/>
              </a:lnSpc>
              <a:spcBef>
                <a:spcPts val="1240"/>
              </a:spcBef>
              <a:buFont typeface="Arial" panose="020B0604020202020204" pitchFamily="34" charset="0"/>
              <a:buNone/>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850461" indent="-283487" algn="l" defTabSz="1133947" rtl="0" eaLnBrk="1" latinLnBrk="0" hangingPunct="1">
              <a:lnSpc>
                <a:spcPct val="90000"/>
              </a:lnSpc>
              <a:spcBef>
                <a:spcPts val="62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417434" indent="-283487" algn="l" defTabSz="1133947" rtl="0" eaLnBrk="1" latinLnBrk="0" hangingPunct="1">
              <a:lnSpc>
                <a:spcPct val="90000"/>
              </a:lnSpc>
              <a:spcBef>
                <a:spcPts val="62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984408" indent="-283487" algn="l" defTabSz="1133947" rtl="0" eaLnBrk="1" latinLnBrk="0" hangingPunct="1">
              <a:lnSpc>
                <a:spcPct val="90000"/>
              </a:lnSpc>
              <a:spcBef>
                <a:spcPts val="620"/>
              </a:spcBef>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551382" indent="-283487" algn="l" defTabSz="1133947" rtl="0" eaLnBrk="1" latinLnBrk="0" hangingPunct="1">
              <a:lnSpc>
                <a:spcPct val="90000"/>
              </a:lnSpc>
              <a:spcBef>
                <a:spcPts val="620"/>
              </a:spcBef>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3118355" indent="-283487" algn="l" defTabSz="1133947"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6pPr>
            <a:lvl7pPr marL="3685329" indent="-283487" algn="l" defTabSz="1133947"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7pPr>
            <a:lvl8pPr marL="4252303" indent="-283487" algn="l" defTabSz="1133947"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8pPr>
            <a:lvl9pPr marL="4819277" indent="-283487" algn="l" defTabSz="1133947"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9pPr>
          </a:lstStyle>
          <a:p>
            <a:r>
              <a:rPr lang="fr" sz="2200" dirty="0"/>
              <a:t>Même chose pour l'activité et la réalisation associées.</a:t>
            </a:r>
          </a:p>
          <a:p>
            <a:r>
              <a:rPr lang="fr" sz="2200" b="1" dirty="0">
                <a:solidFill>
                  <a:srgbClr val="FF0000"/>
                </a:solidFill>
              </a:rPr>
              <a:t>Les documents relatifs à l'activité doivent être téléchargés ici </a:t>
            </a:r>
            <a:r>
              <a:rPr lang="fr" sz="2200" b="1" i="1" dirty="0">
                <a:solidFill>
                  <a:srgbClr val="FF0000"/>
                </a:solidFill>
              </a:rPr>
              <a:t>(les pièces jointes sur les réalisations se trouvent juste en dessous de Réalisations)</a:t>
            </a:r>
            <a:r>
              <a:rPr lang="fr" sz="2200" b="1" dirty="0">
                <a:solidFill>
                  <a:srgbClr val="FF0000"/>
                </a:solidFill>
              </a:rPr>
              <a:t>.</a:t>
            </a:r>
          </a:p>
          <a:p>
            <a:endParaRPr lang="en-GB" sz="2200" dirty="0"/>
          </a:p>
          <a:p>
            <a:endParaRPr lang="en-GB" dirty="0"/>
          </a:p>
          <a:p>
            <a:endParaRPr lang="en-GB" dirty="0"/>
          </a:p>
        </p:txBody>
      </p:sp>
      <p:pic>
        <p:nvPicPr>
          <p:cNvPr id="3" name="Imagen 2">
            <a:extLst>
              <a:ext uri="{FF2B5EF4-FFF2-40B4-BE49-F238E27FC236}">
                <a16:creationId xmlns:a16="http://schemas.microsoft.com/office/drawing/2014/main" id="{465ECA95-796C-091A-B02B-2BE9D60B3AFC}"/>
              </a:ext>
            </a:extLst>
          </p:cNvPr>
          <p:cNvPicPr>
            <a:picLocks noChangeAspect="1"/>
          </p:cNvPicPr>
          <p:nvPr/>
        </p:nvPicPr>
        <p:blipFill>
          <a:blip r:embed="rId2"/>
          <a:stretch>
            <a:fillRect/>
          </a:stretch>
        </p:blipFill>
        <p:spPr>
          <a:xfrm>
            <a:off x="639151" y="3139073"/>
            <a:ext cx="6352583" cy="3804234"/>
          </a:xfrm>
          <a:prstGeom prst="rect">
            <a:avLst/>
          </a:prstGeom>
        </p:spPr>
      </p:pic>
      <p:pic>
        <p:nvPicPr>
          <p:cNvPr id="7" name="Imagen 6">
            <a:extLst>
              <a:ext uri="{FF2B5EF4-FFF2-40B4-BE49-F238E27FC236}">
                <a16:creationId xmlns:a16="http://schemas.microsoft.com/office/drawing/2014/main" id="{447AAF08-2187-F9C4-D782-BC463FF69FF4}"/>
              </a:ext>
            </a:extLst>
          </p:cNvPr>
          <p:cNvPicPr>
            <a:picLocks noChangeAspect="1"/>
          </p:cNvPicPr>
          <p:nvPr/>
        </p:nvPicPr>
        <p:blipFill>
          <a:blip r:embed="rId3"/>
          <a:stretch>
            <a:fillRect/>
          </a:stretch>
        </p:blipFill>
        <p:spPr>
          <a:xfrm>
            <a:off x="7455364" y="1467853"/>
            <a:ext cx="5803895" cy="4572396"/>
          </a:xfrm>
          <a:prstGeom prst="rect">
            <a:avLst/>
          </a:prstGeom>
        </p:spPr>
      </p:pic>
    </p:spTree>
    <p:extLst>
      <p:ext uri="{BB962C8B-B14F-4D97-AF65-F5344CB8AC3E}">
        <p14:creationId xmlns:p14="http://schemas.microsoft.com/office/powerpoint/2010/main" val="9682284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1BE49E-E6AE-2E45-74BA-05282CD54244}"/>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EF14D23E-70D6-D461-E3BF-2C2A2EBBF220}"/>
              </a:ext>
            </a:extLst>
          </p:cNvPr>
          <p:cNvSpPr>
            <a:spLocks noGrp="1"/>
          </p:cNvSpPr>
          <p:nvPr>
            <p:ph type="ftr" sz="quarter" idx="10"/>
          </p:nvPr>
        </p:nvSpPr>
        <p:spPr/>
        <p:txBody>
          <a:bodyPr/>
          <a:lstStyle/>
          <a:p>
            <a:fld id="{F46B79FE-C009-44B0-9244-59E4D776EB42}" type="slidenum">
              <a:rPr lang="en-GB" noProof="0" smtClean="0"/>
              <a:t>26</a:t>
            </a:fld>
            <a:endParaRPr lang="en-GB" noProof="0" dirty="0"/>
          </a:p>
        </p:txBody>
      </p:sp>
      <p:sp>
        <p:nvSpPr>
          <p:cNvPr id="4" name="Text Placeholder 3">
            <a:extLst>
              <a:ext uri="{FF2B5EF4-FFF2-40B4-BE49-F238E27FC236}">
                <a16:creationId xmlns:a16="http://schemas.microsoft.com/office/drawing/2014/main" id="{F2B0412F-A967-924A-6368-AD1D956F7B0C}"/>
              </a:ext>
            </a:extLst>
          </p:cNvPr>
          <p:cNvSpPr>
            <a:spLocks noGrp="1"/>
          </p:cNvSpPr>
          <p:nvPr>
            <p:ph type="body" sz="quarter" idx="15"/>
          </p:nvPr>
        </p:nvSpPr>
        <p:spPr>
          <a:xfrm>
            <a:off x="637673" y="1467853"/>
            <a:ext cx="11730789" cy="1419726"/>
          </a:xfrm>
        </p:spPr>
        <p:txBody>
          <a:bodyPr/>
          <a:lstStyle/>
          <a:p>
            <a:r>
              <a:rPr lang="fr" sz="2200" noProof="0" dirty="0"/>
              <a:t>Dans cette section, les informations relatives aux marchés publics doivent être renseignées conformément aux </a:t>
            </a:r>
            <a:r>
              <a:rPr lang="fr" sz="2200" dirty="0"/>
              <a:t>lignes directrices</a:t>
            </a:r>
            <a:r>
              <a:rPr lang="fr" sz="2200" noProof="0" dirty="0"/>
              <a:t>.</a:t>
            </a:r>
          </a:p>
          <a:p>
            <a:r>
              <a:rPr lang="fr" sz="2200" dirty="0"/>
              <a:t>Veuillez consulter le PIM pour plus d'informations.</a:t>
            </a:r>
            <a:r>
              <a:rPr lang="fr" sz="2200" noProof="0" dirty="0"/>
              <a:t> </a:t>
            </a:r>
          </a:p>
          <a:p>
            <a:endParaRPr lang="en-GB" dirty="0"/>
          </a:p>
          <a:p>
            <a:endParaRPr lang="en-GB" noProof="0" dirty="0"/>
          </a:p>
        </p:txBody>
      </p:sp>
      <p:sp>
        <p:nvSpPr>
          <p:cNvPr id="5" name="Title 4">
            <a:extLst>
              <a:ext uri="{FF2B5EF4-FFF2-40B4-BE49-F238E27FC236}">
                <a16:creationId xmlns:a16="http://schemas.microsoft.com/office/drawing/2014/main" id="{83660507-BC68-7BBB-AC7B-13068837DF50}"/>
              </a:ext>
            </a:extLst>
          </p:cNvPr>
          <p:cNvSpPr>
            <a:spLocks noGrp="1"/>
          </p:cNvSpPr>
          <p:nvPr>
            <p:ph type="title"/>
          </p:nvPr>
        </p:nvSpPr>
        <p:spPr>
          <a:xfrm>
            <a:off x="637673" y="736588"/>
            <a:ext cx="13631463" cy="593506"/>
          </a:xfrm>
        </p:spPr>
        <p:txBody>
          <a:bodyPr/>
          <a:lstStyle/>
          <a:p>
            <a:r>
              <a:rPr lang="fr" noProof="0" dirty="0"/>
              <a:t>JEMS – REPORTING – Marchés publics</a:t>
            </a:r>
          </a:p>
        </p:txBody>
      </p:sp>
      <p:pic>
        <p:nvPicPr>
          <p:cNvPr id="3" name="Imagen 2">
            <a:extLst>
              <a:ext uri="{FF2B5EF4-FFF2-40B4-BE49-F238E27FC236}">
                <a16:creationId xmlns:a16="http://schemas.microsoft.com/office/drawing/2014/main" id="{AEDD89DB-C252-0903-0C0F-B62963B531C1}"/>
              </a:ext>
            </a:extLst>
          </p:cNvPr>
          <p:cNvPicPr>
            <a:picLocks noChangeAspect="1"/>
          </p:cNvPicPr>
          <p:nvPr/>
        </p:nvPicPr>
        <p:blipFill>
          <a:blip r:embed="rId2"/>
          <a:stretch>
            <a:fillRect/>
          </a:stretch>
        </p:blipFill>
        <p:spPr>
          <a:xfrm>
            <a:off x="978472" y="3085374"/>
            <a:ext cx="13162405" cy="2828789"/>
          </a:xfrm>
          <a:prstGeom prst="rect">
            <a:avLst/>
          </a:prstGeom>
        </p:spPr>
      </p:pic>
    </p:spTree>
    <p:extLst>
      <p:ext uri="{BB962C8B-B14F-4D97-AF65-F5344CB8AC3E}">
        <p14:creationId xmlns:p14="http://schemas.microsoft.com/office/powerpoint/2010/main" val="35312084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F6C4C4-4223-2289-F362-91CB48C52C0F}"/>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0C121F96-5C87-CB50-742B-F118675AA208}"/>
              </a:ext>
            </a:extLst>
          </p:cNvPr>
          <p:cNvSpPr>
            <a:spLocks noGrp="1"/>
          </p:cNvSpPr>
          <p:nvPr>
            <p:ph type="ftr" sz="quarter" idx="10"/>
          </p:nvPr>
        </p:nvSpPr>
        <p:spPr/>
        <p:txBody>
          <a:bodyPr/>
          <a:lstStyle/>
          <a:p>
            <a:fld id="{F46B79FE-C009-44B0-9244-59E4D776EB42}" type="slidenum">
              <a:rPr lang="en-GB" noProof="0" smtClean="0"/>
              <a:t>27</a:t>
            </a:fld>
            <a:endParaRPr lang="en-GB" noProof="0" dirty="0"/>
          </a:p>
        </p:txBody>
      </p:sp>
      <p:sp>
        <p:nvSpPr>
          <p:cNvPr id="4" name="Text Placeholder 3">
            <a:extLst>
              <a:ext uri="{FF2B5EF4-FFF2-40B4-BE49-F238E27FC236}">
                <a16:creationId xmlns:a16="http://schemas.microsoft.com/office/drawing/2014/main" id="{89D82461-4F68-1317-1B46-4D153D80447E}"/>
              </a:ext>
            </a:extLst>
          </p:cNvPr>
          <p:cNvSpPr>
            <a:spLocks noGrp="1"/>
          </p:cNvSpPr>
          <p:nvPr>
            <p:ph type="body" sz="quarter" idx="15"/>
          </p:nvPr>
        </p:nvSpPr>
        <p:spPr>
          <a:xfrm>
            <a:off x="637673" y="1467853"/>
            <a:ext cx="11730789" cy="1888958"/>
          </a:xfrm>
        </p:spPr>
        <p:txBody>
          <a:bodyPr/>
          <a:lstStyle/>
          <a:p>
            <a:r>
              <a:rPr lang="fr" sz="2200" noProof="0" dirty="0"/>
              <a:t>Les dépenses engagées et payées au cours de la période de référence doivent être indiquées ici.</a:t>
            </a:r>
          </a:p>
          <a:p>
            <a:r>
              <a:rPr lang="fr" sz="2200" dirty="0"/>
              <a:t>Vous pouvez ajouter une dépense et remplir tous les champs correspondants.</a:t>
            </a:r>
            <a:r>
              <a:rPr lang="fr" sz="2200" noProof="0" dirty="0"/>
              <a:t> </a:t>
            </a:r>
          </a:p>
          <a:p>
            <a:r>
              <a:rPr lang="fr" dirty="0"/>
              <a:t>Les éléments encadrés correspondent aux « </a:t>
            </a:r>
            <a:r>
              <a:rPr lang="fr" b="1" dirty="0"/>
              <a:t>données sensibles </a:t>
            </a:r>
            <a:r>
              <a:rPr lang="fr" dirty="0"/>
              <a:t>» à ne pas afficher aux personnes non autorisées.</a:t>
            </a:r>
          </a:p>
          <a:p>
            <a:endParaRPr lang="en-GB" noProof="0" dirty="0"/>
          </a:p>
        </p:txBody>
      </p:sp>
      <p:sp>
        <p:nvSpPr>
          <p:cNvPr id="5" name="Title 4">
            <a:extLst>
              <a:ext uri="{FF2B5EF4-FFF2-40B4-BE49-F238E27FC236}">
                <a16:creationId xmlns:a16="http://schemas.microsoft.com/office/drawing/2014/main" id="{27B80357-DD5C-7B80-794F-CC61B645712A}"/>
              </a:ext>
            </a:extLst>
          </p:cNvPr>
          <p:cNvSpPr>
            <a:spLocks noGrp="1"/>
          </p:cNvSpPr>
          <p:nvPr>
            <p:ph type="title"/>
          </p:nvPr>
        </p:nvSpPr>
        <p:spPr>
          <a:xfrm>
            <a:off x="637673" y="678909"/>
            <a:ext cx="13631463" cy="593506"/>
          </a:xfrm>
        </p:spPr>
        <p:txBody>
          <a:bodyPr/>
          <a:lstStyle/>
          <a:p>
            <a:r>
              <a:rPr lang="fr" noProof="0" dirty="0"/>
              <a:t>JEMS – Reporting – Liste des dépenses</a:t>
            </a:r>
          </a:p>
        </p:txBody>
      </p:sp>
      <p:pic>
        <p:nvPicPr>
          <p:cNvPr id="3" name="Imagen 2">
            <a:extLst>
              <a:ext uri="{FF2B5EF4-FFF2-40B4-BE49-F238E27FC236}">
                <a16:creationId xmlns:a16="http://schemas.microsoft.com/office/drawing/2014/main" id="{738428AD-DCE0-1A61-E87C-236555F07CDB}"/>
              </a:ext>
            </a:extLst>
          </p:cNvPr>
          <p:cNvPicPr>
            <a:picLocks noChangeAspect="1"/>
          </p:cNvPicPr>
          <p:nvPr/>
        </p:nvPicPr>
        <p:blipFill>
          <a:blip r:embed="rId2"/>
          <a:stretch>
            <a:fillRect/>
          </a:stretch>
        </p:blipFill>
        <p:spPr>
          <a:xfrm>
            <a:off x="762594" y="3747688"/>
            <a:ext cx="13613548" cy="3011685"/>
          </a:xfrm>
          <a:prstGeom prst="rect">
            <a:avLst/>
          </a:prstGeom>
        </p:spPr>
      </p:pic>
    </p:spTree>
    <p:extLst>
      <p:ext uri="{BB962C8B-B14F-4D97-AF65-F5344CB8AC3E}">
        <p14:creationId xmlns:p14="http://schemas.microsoft.com/office/powerpoint/2010/main" val="17070227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A08AE1-CF76-8749-998B-5BB71D8BCAE8}"/>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2CD4FAEE-3A16-5FBC-F082-E473A6F0CA2D}"/>
              </a:ext>
            </a:extLst>
          </p:cNvPr>
          <p:cNvSpPr>
            <a:spLocks noGrp="1"/>
          </p:cNvSpPr>
          <p:nvPr>
            <p:ph type="ftr" sz="quarter" idx="10"/>
          </p:nvPr>
        </p:nvSpPr>
        <p:spPr/>
        <p:txBody>
          <a:bodyPr/>
          <a:lstStyle/>
          <a:p>
            <a:fld id="{F46B79FE-C009-44B0-9244-59E4D776EB42}" type="slidenum">
              <a:rPr lang="en-GB" noProof="0" smtClean="0"/>
              <a:t>28</a:t>
            </a:fld>
            <a:endParaRPr lang="en-GB" noProof="0" dirty="0"/>
          </a:p>
        </p:txBody>
      </p:sp>
      <p:sp>
        <p:nvSpPr>
          <p:cNvPr id="4" name="Text Placeholder 3">
            <a:extLst>
              <a:ext uri="{FF2B5EF4-FFF2-40B4-BE49-F238E27FC236}">
                <a16:creationId xmlns:a16="http://schemas.microsoft.com/office/drawing/2014/main" id="{C29DABC3-2D1E-D6BF-FF8B-9D6D8D9DB44F}"/>
              </a:ext>
            </a:extLst>
          </p:cNvPr>
          <p:cNvSpPr>
            <a:spLocks noGrp="1"/>
          </p:cNvSpPr>
          <p:nvPr>
            <p:ph type="body" sz="quarter" idx="15"/>
          </p:nvPr>
        </p:nvSpPr>
        <p:spPr>
          <a:xfrm>
            <a:off x="637674" y="1658878"/>
            <a:ext cx="11730789" cy="1888958"/>
          </a:xfrm>
        </p:spPr>
        <p:txBody>
          <a:bodyPr/>
          <a:lstStyle/>
          <a:p>
            <a:r>
              <a:rPr lang="fr" sz="2200" noProof="0" dirty="0"/>
              <a:t>Remplissez cette section </a:t>
            </a:r>
            <a:r>
              <a:rPr lang="fr" sz="2200" dirty="0"/>
              <a:t>en indiquant</a:t>
            </a:r>
            <a:r>
              <a:rPr lang="fr" sz="2200" noProof="0" dirty="0"/>
              <a:t> la contribution du partenaire et téléchargez les documents associés.</a:t>
            </a:r>
          </a:p>
          <a:p>
            <a:r>
              <a:rPr lang="fr" sz="2200" dirty="0"/>
              <a:t>Si c'est le deuxième rapport ou un rapport ultérieur, le montant cumulé sera affiché.</a:t>
            </a:r>
            <a:endParaRPr lang="en-GB" dirty="0"/>
          </a:p>
          <a:p>
            <a:endParaRPr lang="en-GB" noProof="0" dirty="0"/>
          </a:p>
        </p:txBody>
      </p:sp>
      <p:sp>
        <p:nvSpPr>
          <p:cNvPr id="5" name="Title 4">
            <a:extLst>
              <a:ext uri="{FF2B5EF4-FFF2-40B4-BE49-F238E27FC236}">
                <a16:creationId xmlns:a16="http://schemas.microsoft.com/office/drawing/2014/main" id="{5C35D659-E55A-4DAB-3149-CE9A5904EEA5}"/>
              </a:ext>
            </a:extLst>
          </p:cNvPr>
          <p:cNvSpPr>
            <a:spLocks noGrp="1"/>
          </p:cNvSpPr>
          <p:nvPr>
            <p:ph type="title"/>
          </p:nvPr>
        </p:nvSpPr>
        <p:spPr>
          <a:xfrm>
            <a:off x="637674" y="718290"/>
            <a:ext cx="13631463" cy="593506"/>
          </a:xfrm>
        </p:spPr>
        <p:txBody>
          <a:bodyPr/>
          <a:lstStyle/>
          <a:p>
            <a:r>
              <a:rPr lang="fr" noProof="0" dirty="0"/>
              <a:t>JEMS – </a:t>
            </a:r>
            <a:r>
              <a:rPr lang="fr" dirty="0"/>
              <a:t>Reporting</a:t>
            </a:r>
            <a:r>
              <a:rPr lang="fr" noProof="0" dirty="0"/>
              <a:t> – Contribution</a:t>
            </a:r>
          </a:p>
        </p:txBody>
      </p:sp>
      <p:pic>
        <p:nvPicPr>
          <p:cNvPr id="3" name="Imagen 2">
            <a:extLst>
              <a:ext uri="{FF2B5EF4-FFF2-40B4-BE49-F238E27FC236}">
                <a16:creationId xmlns:a16="http://schemas.microsoft.com/office/drawing/2014/main" id="{DD18C870-AAB5-7B7F-54CB-2DBD1096DFD8}"/>
              </a:ext>
            </a:extLst>
          </p:cNvPr>
          <p:cNvPicPr>
            <a:picLocks noChangeAspect="1"/>
          </p:cNvPicPr>
          <p:nvPr/>
        </p:nvPicPr>
        <p:blipFill>
          <a:blip r:embed="rId2"/>
          <a:stretch>
            <a:fillRect/>
          </a:stretch>
        </p:blipFill>
        <p:spPr>
          <a:xfrm>
            <a:off x="2706838" y="3048704"/>
            <a:ext cx="9705673" cy="4291956"/>
          </a:xfrm>
          <a:prstGeom prst="rect">
            <a:avLst/>
          </a:prstGeom>
        </p:spPr>
      </p:pic>
    </p:spTree>
    <p:extLst>
      <p:ext uri="{BB962C8B-B14F-4D97-AF65-F5344CB8AC3E}">
        <p14:creationId xmlns:p14="http://schemas.microsoft.com/office/powerpoint/2010/main" val="14568397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C6A840-DFE4-50AB-9098-B22CF630A919}"/>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A2EA9D6F-3A39-1C4D-6E5D-4AD7CE23501C}"/>
              </a:ext>
            </a:extLst>
          </p:cNvPr>
          <p:cNvSpPr>
            <a:spLocks noGrp="1"/>
          </p:cNvSpPr>
          <p:nvPr>
            <p:ph type="ftr" sz="quarter" idx="10"/>
          </p:nvPr>
        </p:nvSpPr>
        <p:spPr/>
        <p:txBody>
          <a:bodyPr/>
          <a:lstStyle/>
          <a:p>
            <a:fld id="{F46B79FE-C009-44B0-9244-59E4D776EB42}" type="slidenum">
              <a:rPr lang="en-GB" noProof="0" smtClean="0"/>
              <a:t>29</a:t>
            </a:fld>
            <a:endParaRPr lang="en-GB" noProof="0" dirty="0"/>
          </a:p>
        </p:txBody>
      </p:sp>
      <p:sp>
        <p:nvSpPr>
          <p:cNvPr id="4" name="Text Placeholder 3">
            <a:extLst>
              <a:ext uri="{FF2B5EF4-FFF2-40B4-BE49-F238E27FC236}">
                <a16:creationId xmlns:a16="http://schemas.microsoft.com/office/drawing/2014/main" id="{F2A54E43-7A7F-538B-1608-6FBBD1F8194F}"/>
              </a:ext>
            </a:extLst>
          </p:cNvPr>
          <p:cNvSpPr>
            <a:spLocks noGrp="1"/>
          </p:cNvSpPr>
          <p:nvPr>
            <p:ph type="body" sz="quarter" idx="15"/>
          </p:nvPr>
        </p:nvSpPr>
        <p:spPr>
          <a:xfrm>
            <a:off x="412917" y="2191254"/>
            <a:ext cx="5260056" cy="1311439"/>
          </a:xfrm>
        </p:spPr>
        <p:txBody>
          <a:bodyPr/>
          <a:lstStyle/>
          <a:p>
            <a:r>
              <a:rPr lang="fr" dirty="0"/>
              <a:t>Cette section affiche </a:t>
            </a:r>
            <a:r>
              <a:rPr lang="fr" b="1" dirty="0"/>
              <a:t>tous les fichiers téléchargés dans d'autres sections </a:t>
            </a:r>
            <a:r>
              <a:rPr lang="fr" dirty="0"/>
              <a:t>avec arborescence de répertoires.</a:t>
            </a:r>
          </a:p>
          <a:p>
            <a:r>
              <a:rPr lang="fr" noProof="0" dirty="0"/>
              <a:t>Vous pouvez télécharger un fichier, tous les fichiers </a:t>
            </a:r>
            <a:r>
              <a:rPr lang="fr" dirty="0"/>
              <a:t>(dans un dossier compressé) ou télécharger de nouveaux fichiers.</a:t>
            </a:r>
            <a:endParaRPr lang="en-GB" noProof="0" dirty="0"/>
          </a:p>
        </p:txBody>
      </p:sp>
      <p:sp>
        <p:nvSpPr>
          <p:cNvPr id="5" name="Title 4">
            <a:extLst>
              <a:ext uri="{FF2B5EF4-FFF2-40B4-BE49-F238E27FC236}">
                <a16:creationId xmlns:a16="http://schemas.microsoft.com/office/drawing/2014/main" id="{C8A3F732-37BD-3BFB-F3D2-B42122951ACF}"/>
              </a:ext>
            </a:extLst>
          </p:cNvPr>
          <p:cNvSpPr>
            <a:spLocks noGrp="1"/>
          </p:cNvSpPr>
          <p:nvPr>
            <p:ph type="title"/>
          </p:nvPr>
        </p:nvSpPr>
        <p:spPr>
          <a:xfrm>
            <a:off x="412917" y="728394"/>
            <a:ext cx="13631463" cy="593506"/>
          </a:xfrm>
        </p:spPr>
        <p:txBody>
          <a:bodyPr/>
          <a:lstStyle/>
          <a:p>
            <a:r>
              <a:rPr lang="fr" noProof="0" dirty="0"/>
              <a:t>JEMS – Rapports – Annexes du rapport de projet</a:t>
            </a:r>
            <a:br>
              <a:rPr lang="en-GB" noProof="0" dirty="0"/>
            </a:br>
            <a:endParaRPr lang="en-GB" noProof="0" dirty="0"/>
          </a:p>
        </p:txBody>
      </p:sp>
      <p:sp>
        <p:nvSpPr>
          <p:cNvPr id="10" name="Text Placeholder 3">
            <a:extLst>
              <a:ext uri="{FF2B5EF4-FFF2-40B4-BE49-F238E27FC236}">
                <a16:creationId xmlns:a16="http://schemas.microsoft.com/office/drawing/2014/main" id="{F8FA2C0B-2678-622F-7063-0E8DB5F2AABD}"/>
              </a:ext>
            </a:extLst>
          </p:cNvPr>
          <p:cNvSpPr txBox="1">
            <a:spLocks/>
          </p:cNvSpPr>
          <p:nvPr/>
        </p:nvSpPr>
        <p:spPr>
          <a:xfrm>
            <a:off x="744679" y="5231373"/>
            <a:ext cx="13963225" cy="2585588"/>
          </a:xfrm>
          <a:prstGeom prst="rect">
            <a:avLst/>
          </a:prstGeom>
        </p:spPr>
        <p:txBody>
          <a:bodyPr/>
          <a:lstStyle>
            <a:lvl1pPr marL="0" indent="0" algn="l" defTabSz="1133947" rtl="0" eaLnBrk="1" latinLnBrk="0" hangingPunct="1">
              <a:lnSpc>
                <a:spcPct val="90000"/>
              </a:lnSpc>
              <a:spcBef>
                <a:spcPts val="1240"/>
              </a:spcBef>
              <a:buFont typeface="Arial" panose="020B0604020202020204" pitchFamily="34" charset="0"/>
              <a:buNone/>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850461" indent="-283487" algn="l" defTabSz="1133947" rtl="0" eaLnBrk="1" latinLnBrk="0" hangingPunct="1">
              <a:lnSpc>
                <a:spcPct val="90000"/>
              </a:lnSpc>
              <a:spcBef>
                <a:spcPts val="62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417434" indent="-283487" algn="l" defTabSz="1133947" rtl="0" eaLnBrk="1" latinLnBrk="0" hangingPunct="1">
              <a:lnSpc>
                <a:spcPct val="90000"/>
              </a:lnSpc>
              <a:spcBef>
                <a:spcPts val="62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984408" indent="-283487" algn="l" defTabSz="1133947" rtl="0" eaLnBrk="1" latinLnBrk="0" hangingPunct="1">
              <a:lnSpc>
                <a:spcPct val="90000"/>
              </a:lnSpc>
              <a:spcBef>
                <a:spcPts val="620"/>
              </a:spcBef>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551382" indent="-283487" algn="l" defTabSz="1133947" rtl="0" eaLnBrk="1" latinLnBrk="0" hangingPunct="1">
              <a:lnSpc>
                <a:spcPct val="90000"/>
              </a:lnSpc>
              <a:spcBef>
                <a:spcPts val="620"/>
              </a:spcBef>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3118355" indent="-283487" algn="l" defTabSz="1133947"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6pPr>
            <a:lvl7pPr marL="3685329" indent="-283487" algn="l" defTabSz="1133947"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7pPr>
            <a:lvl8pPr marL="4252303" indent="-283487" algn="l" defTabSz="1133947"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8pPr>
            <a:lvl9pPr marL="4819277" indent="-283487" algn="l" defTabSz="1133947"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9pPr>
          </a:lstStyle>
          <a:p>
            <a:r>
              <a:rPr lang="fr" b="1" dirty="0">
                <a:solidFill>
                  <a:srgbClr val="FF0000"/>
                </a:solidFill>
              </a:rPr>
              <a:t>Points importants </a:t>
            </a:r>
            <a:r>
              <a:rPr lang="fr" dirty="0">
                <a:solidFill>
                  <a:srgbClr val="FF0000"/>
                </a:solidFill>
              </a:rPr>
              <a:t>:</a:t>
            </a:r>
          </a:p>
          <a:p>
            <a:pPr marL="342900" indent="-342900">
              <a:buFont typeface="Arial" panose="020B0604020202020204" pitchFamily="34" charset="0"/>
              <a:buChar char="•"/>
            </a:pPr>
            <a:r>
              <a:rPr lang="fr" sz="2200" dirty="0">
                <a:solidFill>
                  <a:srgbClr val="FF0000"/>
                </a:solidFill>
              </a:rPr>
              <a:t>Ne téléchargez pas de documents si le téléchargement n'est ni requis ni demandé.</a:t>
            </a:r>
          </a:p>
          <a:p>
            <a:pPr marL="342900" indent="-342900">
              <a:buFont typeface="Arial" panose="020B0604020202020204" pitchFamily="34" charset="0"/>
              <a:buChar char="•"/>
            </a:pPr>
            <a:r>
              <a:rPr lang="fr" sz="2200" dirty="0">
                <a:solidFill>
                  <a:srgbClr val="FF0000"/>
                </a:solidFill>
              </a:rPr>
              <a:t>Compresser les fichiers associés à le même catégorie comme un seul fichier compressé ZIP.</a:t>
            </a:r>
          </a:p>
          <a:p>
            <a:pPr marL="342900" indent="-342900">
              <a:buFont typeface="Arial" panose="020B0604020202020204" pitchFamily="34" charset="0"/>
              <a:buChar char="•"/>
            </a:pPr>
            <a:r>
              <a:rPr lang="fr" sz="2200" dirty="0">
                <a:solidFill>
                  <a:srgbClr val="FF0000"/>
                </a:solidFill>
              </a:rPr>
              <a:t>Nommez les fichiers de manière compréhensible.</a:t>
            </a:r>
          </a:p>
          <a:p>
            <a:pPr marL="342900" indent="-342900">
              <a:buFont typeface="Arial" panose="020B0604020202020204" pitchFamily="34" charset="0"/>
              <a:buChar char="•"/>
            </a:pPr>
            <a:r>
              <a:rPr lang="fr" sz="2200" dirty="0">
                <a:solidFill>
                  <a:srgbClr val="FF0000"/>
                </a:solidFill>
              </a:rPr>
              <a:t>Si vous numérisez les documents, assurez -vous que ils sont lisibles et de dimension raisonnable.</a:t>
            </a:r>
            <a:endParaRPr lang="en-GB" sz="2200" dirty="0"/>
          </a:p>
          <a:p>
            <a:endParaRPr lang="en-GB" dirty="0"/>
          </a:p>
        </p:txBody>
      </p:sp>
      <p:pic>
        <p:nvPicPr>
          <p:cNvPr id="3" name="Imagen 2">
            <a:extLst>
              <a:ext uri="{FF2B5EF4-FFF2-40B4-BE49-F238E27FC236}">
                <a16:creationId xmlns:a16="http://schemas.microsoft.com/office/drawing/2014/main" id="{DEC1BF5D-A5DE-721C-7DB9-C3589CE278B8}"/>
              </a:ext>
            </a:extLst>
          </p:cNvPr>
          <p:cNvPicPr>
            <a:picLocks noChangeAspect="1"/>
          </p:cNvPicPr>
          <p:nvPr/>
        </p:nvPicPr>
        <p:blipFill>
          <a:blip r:embed="rId2"/>
          <a:stretch>
            <a:fillRect/>
          </a:stretch>
        </p:blipFill>
        <p:spPr>
          <a:xfrm>
            <a:off x="5672973" y="1628010"/>
            <a:ext cx="8736325" cy="3749365"/>
          </a:xfrm>
          <a:prstGeom prst="rect">
            <a:avLst/>
          </a:prstGeom>
        </p:spPr>
      </p:pic>
    </p:spTree>
    <p:extLst>
      <p:ext uri="{BB962C8B-B14F-4D97-AF65-F5344CB8AC3E}">
        <p14:creationId xmlns:p14="http://schemas.microsoft.com/office/powerpoint/2010/main" val="28220286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1">
            <a:extLst>
              <a:ext uri="{FF2B5EF4-FFF2-40B4-BE49-F238E27FC236}">
                <a16:creationId xmlns:a16="http://schemas.microsoft.com/office/drawing/2014/main" id="{45150720-946D-9594-F96B-CC5667CD1233}"/>
              </a:ext>
            </a:extLst>
          </p:cNvPr>
          <p:cNvSpPr>
            <a:spLocks noGrp="1"/>
          </p:cNvSpPr>
          <p:nvPr>
            <p:ph type="ftr" sz="quarter" idx="10"/>
          </p:nvPr>
        </p:nvSpPr>
        <p:spPr>
          <a:xfrm>
            <a:off x="4961538" y="8123071"/>
            <a:ext cx="5613663" cy="559786"/>
          </a:xfrm>
        </p:spPr>
        <p:txBody>
          <a:bodyPr/>
          <a:lstStyle/>
          <a:p>
            <a:fld id="{F8B86654-7926-4A63-B7F0-C03B01F3F6AB}" type="slidenum">
              <a:rPr lang="en-GB" noProof="0" smtClean="0"/>
              <a:t>3</a:t>
            </a:fld>
            <a:endParaRPr lang="en-GB" noProof="0" dirty="0"/>
          </a:p>
        </p:txBody>
      </p:sp>
      <p:sp>
        <p:nvSpPr>
          <p:cNvPr id="16" name="Title 4">
            <a:extLst>
              <a:ext uri="{FF2B5EF4-FFF2-40B4-BE49-F238E27FC236}">
                <a16:creationId xmlns:a16="http://schemas.microsoft.com/office/drawing/2014/main" id="{686D583D-EF99-7F91-DBC9-65F148016ABB}"/>
              </a:ext>
            </a:extLst>
          </p:cNvPr>
          <p:cNvSpPr>
            <a:spLocks noGrp="1"/>
          </p:cNvSpPr>
          <p:nvPr>
            <p:ph type="title"/>
          </p:nvPr>
        </p:nvSpPr>
        <p:spPr>
          <a:xfrm>
            <a:off x="743943" y="3906263"/>
            <a:ext cx="13631463" cy="593506"/>
          </a:xfrm>
        </p:spPr>
        <p:txBody>
          <a:bodyPr/>
          <a:lstStyle/>
          <a:p>
            <a:pPr algn="ctr"/>
            <a:r>
              <a:rPr lang="fr" noProof="0" dirty="0"/>
              <a:t>JEMS – Inscription et fonctionnalités</a:t>
            </a:r>
          </a:p>
        </p:txBody>
      </p:sp>
      <p:pic>
        <p:nvPicPr>
          <p:cNvPr id="4" name="Picture 3" descr="A group of people in a circle&#10;&#10;Description automatically generated with low confidence">
            <a:extLst>
              <a:ext uri="{FF2B5EF4-FFF2-40B4-BE49-F238E27FC236}">
                <a16:creationId xmlns:a16="http://schemas.microsoft.com/office/drawing/2014/main" id="{5D024548-2FE3-F738-3486-FE15C0FE0B33}"/>
              </a:ext>
            </a:extLst>
          </p:cNvPr>
          <p:cNvPicPr>
            <a:picLocks noChangeAspect="1"/>
          </p:cNvPicPr>
          <p:nvPr/>
        </p:nvPicPr>
        <p:blipFill>
          <a:blip r:embed="rId2">
            <a:alphaModFix amt="20000"/>
          </a:blip>
          <a:stretch>
            <a:fillRect/>
          </a:stretch>
        </p:blipFill>
        <p:spPr>
          <a:xfrm>
            <a:off x="10004675" y="-2297816"/>
            <a:ext cx="7640320" cy="7280775"/>
          </a:xfrm>
          <a:prstGeom prst="rect">
            <a:avLst/>
          </a:prstGeom>
        </p:spPr>
      </p:pic>
    </p:spTree>
    <p:extLst>
      <p:ext uri="{BB962C8B-B14F-4D97-AF65-F5344CB8AC3E}">
        <p14:creationId xmlns:p14="http://schemas.microsoft.com/office/powerpoint/2010/main" val="42458654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B3FB26-F0A4-1C3B-8A25-4F9FD4970A27}"/>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65603C68-9E8C-7975-82DB-90B80F5529FC}"/>
              </a:ext>
            </a:extLst>
          </p:cNvPr>
          <p:cNvSpPr>
            <a:spLocks noGrp="1"/>
          </p:cNvSpPr>
          <p:nvPr>
            <p:ph type="ftr" sz="quarter" idx="10"/>
          </p:nvPr>
        </p:nvSpPr>
        <p:spPr/>
        <p:txBody>
          <a:bodyPr/>
          <a:lstStyle/>
          <a:p>
            <a:fld id="{F46B79FE-C009-44B0-9244-59E4D776EB42}" type="slidenum">
              <a:rPr lang="en-GB" noProof="0" smtClean="0"/>
              <a:t>30</a:t>
            </a:fld>
            <a:endParaRPr lang="en-GB" noProof="0" dirty="0"/>
          </a:p>
        </p:txBody>
      </p:sp>
      <p:sp>
        <p:nvSpPr>
          <p:cNvPr id="4" name="Text Placeholder 3">
            <a:extLst>
              <a:ext uri="{FF2B5EF4-FFF2-40B4-BE49-F238E27FC236}">
                <a16:creationId xmlns:a16="http://schemas.microsoft.com/office/drawing/2014/main" id="{ECF2CB8C-88A3-00DD-4D6F-C16F5FD43FA2}"/>
              </a:ext>
            </a:extLst>
          </p:cNvPr>
          <p:cNvSpPr>
            <a:spLocks noGrp="1"/>
          </p:cNvSpPr>
          <p:nvPr>
            <p:ph type="body" sz="quarter" idx="15"/>
          </p:nvPr>
        </p:nvSpPr>
        <p:spPr>
          <a:xfrm>
            <a:off x="507950" y="1910018"/>
            <a:ext cx="7146758" cy="2051384"/>
          </a:xfrm>
        </p:spPr>
        <p:txBody>
          <a:bodyPr/>
          <a:lstStyle/>
          <a:p>
            <a:r>
              <a:rPr lang="fr" sz="2200" dirty="0"/>
              <a:t>Vous pouvez exporter le rapport au format PDF en sélectionnant le plugin approprié.</a:t>
            </a:r>
          </a:p>
          <a:p>
            <a:r>
              <a:rPr lang="fr" sz="2200" noProof="0" dirty="0"/>
              <a:t>Le fichier exporté </a:t>
            </a:r>
            <a:r>
              <a:rPr lang="fr" sz="2200" dirty="0"/>
              <a:t>est horodaté.</a:t>
            </a:r>
          </a:p>
          <a:p>
            <a:r>
              <a:rPr lang="fr" sz="2200" noProof="0" dirty="0"/>
              <a:t>Vous pouvez exporter le fichier en anglais ou en français.</a:t>
            </a:r>
          </a:p>
          <a:p>
            <a:endParaRPr lang="en-GB" dirty="0"/>
          </a:p>
          <a:p>
            <a:endParaRPr lang="en-GB" noProof="0" dirty="0"/>
          </a:p>
        </p:txBody>
      </p:sp>
      <p:sp>
        <p:nvSpPr>
          <p:cNvPr id="5" name="Title 4">
            <a:extLst>
              <a:ext uri="{FF2B5EF4-FFF2-40B4-BE49-F238E27FC236}">
                <a16:creationId xmlns:a16="http://schemas.microsoft.com/office/drawing/2014/main" id="{9AE49D7D-40D0-4832-30D5-95A5AB3EF4C0}"/>
              </a:ext>
            </a:extLst>
          </p:cNvPr>
          <p:cNvSpPr>
            <a:spLocks noGrp="1"/>
          </p:cNvSpPr>
          <p:nvPr>
            <p:ph type="title"/>
          </p:nvPr>
        </p:nvSpPr>
        <p:spPr>
          <a:xfrm>
            <a:off x="507950" y="724888"/>
            <a:ext cx="13631463" cy="593506"/>
          </a:xfrm>
        </p:spPr>
        <p:txBody>
          <a:bodyPr/>
          <a:lstStyle/>
          <a:p>
            <a:r>
              <a:rPr lang="fr" noProof="0" dirty="0"/>
              <a:t>JEMS – Reporting – Exportation et soumission</a:t>
            </a:r>
          </a:p>
        </p:txBody>
      </p:sp>
      <p:sp>
        <p:nvSpPr>
          <p:cNvPr id="10" name="Text Placeholder 3">
            <a:extLst>
              <a:ext uri="{FF2B5EF4-FFF2-40B4-BE49-F238E27FC236}">
                <a16:creationId xmlns:a16="http://schemas.microsoft.com/office/drawing/2014/main" id="{FDFD4E0B-F8C2-B26F-6E81-FD5EF638FCB5}"/>
              </a:ext>
            </a:extLst>
          </p:cNvPr>
          <p:cNvSpPr txBox="1">
            <a:spLocks/>
          </p:cNvSpPr>
          <p:nvPr/>
        </p:nvSpPr>
        <p:spPr>
          <a:xfrm>
            <a:off x="412917" y="5480063"/>
            <a:ext cx="6951710" cy="1674878"/>
          </a:xfrm>
          <a:prstGeom prst="rect">
            <a:avLst/>
          </a:prstGeom>
        </p:spPr>
        <p:txBody>
          <a:bodyPr/>
          <a:lstStyle>
            <a:lvl1pPr marL="0" indent="0" algn="l" defTabSz="1133947" rtl="0" eaLnBrk="1" latinLnBrk="0" hangingPunct="1">
              <a:lnSpc>
                <a:spcPct val="90000"/>
              </a:lnSpc>
              <a:spcBef>
                <a:spcPts val="1240"/>
              </a:spcBef>
              <a:buFont typeface="Arial" panose="020B0604020202020204" pitchFamily="34" charset="0"/>
              <a:buNone/>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850461" indent="-283487" algn="l" defTabSz="1133947" rtl="0" eaLnBrk="1" latinLnBrk="0" hangingPunct="1">
              <a:lnSpc>
                <a:spcPct val="90000"/>
              </a:lnSpc>
              <a:spcBef>
                <a:spcPts val="62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417434" indent="-283487" algn="l" defTabSz="1133947" rtl="0" eaLnBrk="1" latinLnBrk="0" hangingPunct="1">
              <a:lnSpc>
                <a:spcPct val="90000"/>
              </a:lnSpc>
              <a:spcBef>
                <a:spcPts val="62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984408" indent="-283487" algn="l" defTabSz="1133947" rtl="0" eaLnBrk="1" latinLnBrk="0" hangingPunct="1">
              <a:lnSpc>
                <a:spcPct val="90000"/>
              </a:lnSpc>
              <a:spcBef>
                <a:spcPts val="620"/>
              </a:spcBef>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551382" indent="-283487" algn="l" defTabSz="1133947" rtl="0" eaLnBrk="1" latinLnBrk="0" hangingPunct="1">
              <a:lnSpc>
                <a:spcPct val="90000"/>
              </a:lnSpc>
              <a:spcBef>
                <a:spcPts val="620"/>
              </a:spcBef>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3118355" indent="-283487" algn="l" defTabSz="1133947"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6pPr>
            <a:lvl7pPr marL="3685329" indent="-283487" algn="l" defTabSz="1133947"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7pPr>
            <a:lvl8pPr marL="4252303" indent="-283487" algn="l" defTabSz="1133947"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8pPr>
            <a:lvl9pPr marL="4819277" indent="-283487" algn="l" defTabSz="1133947"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9pPr>
          </a:lstStyle>
          <a:p>
            <a:r>
              <a:rPr lang="fr" sz="2200" b="1" dirty="0">
                <a:solidFill>
                  <a:srgbClr val="FF0000"/>
                </a:solidFill>
              </a:rPr>
              <a:t>Avant de soumettre, vous devez cliquer sur «</a:t>
            </a:r>
            <a:r>
              <a:rPr lang="fr" sz="2200" b="1" i="1" dirty="0">
                <a:solidFill>
                  <a:srgbClr val="FF0000"/>
                </a:solidFill>
              </a:rPr>
              <a:t> Lancer la vérification préalable à la soumission</a:t>
            </a:r>
            <a:r>
              <a:rPr lang="fr" sz="2200" b="1" dirty="0">
                <a:solidFill>
                  <a:srgbClr val="FF0000"/>
                </a:solidFill>
              </a:rPr>
              <a:t> ».</a:t>
            </a:r>
          </a:p>
          <a:p>
            <a:r>
              <a:rPr lang="fr" sz="2200" b="1" dirty="0">
                <a:solidFill>
                  <a:srgbClr val="FF0000"/>
                </a:solidFill>
              </a:rPr>
              <a:t>Ensuite, cliquez sur « Soumettre ».</a:t>
            </a:r>
          </a:p>
          <a:p>
            <a:endParaRPr lang="en-GB" sz="2200" dirty="0"/>
          </a:p>
          <a:p>
            <a:endParaRPr lang="en-GB" dirty="0"/>
          </a:p>
          <a:p>
            <a:endParaRPr lang="en-GB" dirty="0"/>
          </a:p>
        </p:txBody>
      </p:sp>
      <p:pic>
        <p:nvPicPr>
          <p:cNvPr id="3" name="Imagen 2">
            <a:extLst>
              <a:ext uri="{FF2B5EF4-FFF2-40B4-BE49-F238E27FC236}">
                <a16:creationId xmlns:a16="http://schemas.microsoft.com/office/drawing/2014/main" id="{C992F0C6-B21D-7A01-8836-64211C286CB4}"/>
              </a:ext>
            </a:extLst>
          </p:cNvPr>
          <p:cNvPicPr>
            <a:picLocks noChangeAspect="1"/>
          </p:cNvPicPr>
          <p:nvPr/>
        </p:nvPicPr>
        <p:blipFill>
          <a:blip r:embed="rId2"/>
          <a:stretch>
            <a:fillRect/>
          </a:stretch>
        </p:blipFill>
        <p:spPr>
          <a:xfrm>
            <a:off x="7499518" y="1844597"/>
            <a:ext cx="2840982" cy="2432515"/>
          </a:xfrm>
          <a:prstGeom prst="rect">
            <a:avLst/>
          </a:prstGeom>
        </p:spPr>
      </p:pic>
      <p:pic>
        <p:nvPicPr>
          <p:cNvPr id="6" name="Picture 12" descr="A screenshot of a chat&#10;&#10;AI-generated content may be incorrect.">
            <a:extLst>
              <a:ext uri="{FF2B5EF4-FFF2-40B4-BE49-F238E27FC236}">
                <a16:creationId xmlns:a16="http://schemas.microsoft.com/office/drawing/2014/main" id="{44D98F68-A4A1-AE15-B3CB-4BCC1A12B639}"/>
              </a:ext>
            </a:extLst>
          </p:cNvPr>
          <p:cNvPicPr>
            <a:picLocks noChangeAspect="1"/>
          </p:cNvPicPr>
          <p:nvPr/>
        </p:nvPicPr>
        <p:blipFill>
          <a:blip r:embed="rId3"/>
          <a:stretch>
            <a:fillRect/>
          </a:stretch>
        </p:blipFill>
        <p:spPr>
          <a:xfrm>
            <a:off x="7499518" y="5471159"/>
            <a:ext cx="5220429" cy="2000529"/>
          </a:xfrm>
          <a:prstGeom prst="rect">
            <a:avLst/>
          </a:prstGeom>
        </p:spPr>
      </p:pic>
    </p:spTree>
    <p:extLst>
      <p:ext uri="{BB962C8B-B14F-4D97-AF65-F5344CB8AC3E}">
        <p14:creationId xmlns:p14="http://schemas.microsoft.com/office/powerpoint/2010/main" val="19862172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0C7BC9-C438-D27B-690B-661836E126F7}"/>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820E30A8-DF3B-F5C3-0DA1-423B997FA89F}"/>
              </a:ext>
            </a:extLst>
          </p:cNvPr>
          <p:cNvSpPr>
            <a:spLocks noGrp="1"/>
          </p:cNvSpPr>
          <p:nvPr>
            <p:ph type="ftr" sz="quarter" idx="10"/>
          </p:nvPr>
        </p:nvSpPr>
        <p:spPr/>
        <p:txBody>
          <a:bodyPr/>
          <a:lstStyle/>
          <a:p>
            <a:fld id="{F46B79FE-C009-44B0-9244-59E4D776EB42}" type="slidenum">
              <a:rPr lang="en-GB" noProof="0" smtClean="0"/>
              <a:t>31</a:t>
            </a:fld>
            <a:endParaRPr lang="en-GB" noProof="0" dirty="0"/>
          </a:p>
        </p:txBody>
      </p:sp>
      <p:sp>
        <p:nvSpPr>
          <p:cNvPr id="4" name="Text Placeholder 3">
            <a:extLst>
              <a:ext uri="{FF2B5EF4-FFF2-40B4-BE49-F238E27FC236}">
                <a16:creationId xmlns:a16="http://schemas.microsoft.com/office/drawing/2014/main" id="{F8C79FB4-095A-2D17-64C1-131215BE0B9A}"/>
              </a:ext>
            </a:extLst>
          </p:cNvPr>
          <p:cNvSpPr>
            <a:spLocks noGrp="1"/>
          </p:cNvSpPr>
          <p:nvPr>
            <p:ph type="body" sz="quarter" idx="15"/>
          </p:nvPr>
        </p:nvSpPr>
        <p:spPr>
          <a:xfrm>
            <a:off x="544045" y="2773110"/>
            <a:ext cx="7146758" cy="2051384"/>
          </a:xfrm>
        </p:spPr>
        <p:txBody>
          <a:bodyPr/>
          <a:lstStyle/>
          <a:p>
            <a:r>
              <a:rPr lang="fr" sz="2200" dirty="0"/>
              <a:t>Présentez et décrivez la valeur du </a:t>
            </a:r>
            <a:r>
              <a:rPr lang="fr" sz="2200" b="1" dirty="0"/>
              <a:t>résultat atteint </a:t>
            </a:r>
            <a:r>
              <a:rPr lang="fr" sz="2200" dirty="0"/>
              <a:t>pour cette période de référence.</a:t>
            </a:r>
          </a:p>
          <a:p>
            <a:endParaRPr lang="en-GB" sz="2200" noProof="0" dirty="0"/>
          </a:p>
          <a:p>
            <a:r>
              <a:rPr lang="fr" sz="2200" dirty="0"/>
              <a:t>La description des principes horizontaux doit également être renseignée dans cette section.</a:t>
            </a:r>
            <a:endParaRPr lang="en-GB" sz="2200" noProof="0" dirty="0"/>
          </a:p>
          <a:p>
            <a:endParaRPr lang="en-GB" dirty="0"/>
          </a:p>
          <a:p>
            <a:endParaRPr lang="en-GB" noProof="0" dirty="0"/>
          </a:p>
        </p:txBody>
      </p:sp>
      <p:sp>
        <p:nvSpPr>
          <p:cNvPr id="5" name="Title 4">
            <a:extLst>
              <a:ext uri="{FF2B5EF4-FFF2-40B4-BE49-F238E27FC236}">
                <a16:creationId xmlns:a16="http://schemas.microsoft.com/office/drawing/2014/main" id="{61487E73-E6A9-2A52-6EED-8D66CCEA46A6}"/>
              </a:ext>
            </a:extLst>
          </p:cNvPr>
          <p:cNvSpPr>
            <a:spLocks noGrp="1"/>
          </p:cNvSpPr>
          <p:nvPr>
            <p:ph type="title"/>
          </p:nvPr>
        </p:nvSpPr>
        <p:spPr>
          <a:xfrm>
            <a:off x="544045" y="729606"/>
            <a:ext cx="13631463" cy="1483718"/>
          </a:xfrm>
        </p:spPr>
        <p:txBody>
          <a:bodyPr/>
          <a:lstStyle/>
          <a:p>
            <a:r>
              <a:rPr lang="fr" sz="3300" noProof="0" dirty="0"/>
              <a:t>JEMS – Rapports – Résultats du projet et principes horizontaux (LP)</a:t>
            </a:r>
            <a:br>
              <a:rPr lang="en-GB" sz="3300" noProof="0" dirty="0"/>
            </a:br>
            <a:endParaRPr lang="en-GB" sz="3300" noProof="0" dirty="0"/>
          </a:p>
        </p:txBody>
      </p:sp>
      <p:sp>
        <p:nvSpPr>
          <p:cNvPr id="10" name="Text Placeholder 3">
            <a:extLst>
              <a:ext uri="{FF2B5EF4-FFF2-40B4-BE49-F238E27FC236}">
                <a16:creationId xmlns:a16="http://schemas.microsoft.com/office/drawing/2014/main" id="{73FFC488-1B5D-49BC-75EA-C144EE1E3742}"/>
              </a:ext>
            </a:extLst>
          </p:cNvPr>
          <p:cNvSpPr txBox="1">
            <a:spLocks/>
          </p:cNvSpPr>
          <p:nvPr/>
        </p:nvSpPr>
        <p:spPr>
          <a:xfrm>
            <a:off x="544045" y="5511901"/>
            <a:ext cx="7146758" cy="1683782"/>
          </a:xfrm>
          <a:prstGeom prst="rect">
            <a:avLst/>
          </a:prstGeom>
        </p:spPr>
        <p:txBody>
          <a:bodyPr/>
          <a:lstStyle>
            <a:lvl1pPr marL="0" indent="0" algn="l" defTabSz="1133947" rtl="0" eaLnBrk="1" latinLnBrk="0" hangingPunct="1">
              <a:lnSpc>
                <a:spcPct val="90000"/>
              </a:lnSpc>
              <a:spcBef>
                <a:spcPts val="1240"/>
              </a:spcBef>
              <a:buFont typeface="Arial" panose="020B0604020202020204" pitchFamily="34" charset="0"/>
              <a:buNone/>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850461" indent="-283487" algn="l" defTabSz="1133947" rtl="0" eaLnBrk="1" latinLnBrk="0" hangingPunct="1">
              <a:lnSpc>
                <a:spcPct val="90000"/>
              </a:lnSpc>
              <a:spcBef>
                <a:spcPts val="62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417434" indent="-283487" algn="l" defTabSz="1133947" rtl="0" eaLnBrk="1" latinLnBrk="0" hangingPunct="1">
              <a:lnSpc>
                <a:spcPct val="90000"/>
              </a:lnSpc>
              <a:spcBef>
                <a:spcPts val="62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984408" indent="-283487" algn="l" defTabSz="1133947" rtl="0" eaLnBrk="1" latinLnBrk="0" hangingPunct="1">
              <a:lnSpc>
                <a:spcPct val="90000"/>
              </a:lnSpc>
              <a:spcBef>
                <a:spcPts val="620"/>
              </a:spcBef>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551382" indent="-283487" algn="l" defTabSz="1133947" rtl="0" eaLnBrk="1" latinLnBrk="0" hangingPunct="1">
              <a:lnSpc>
                <a:spcPct val="90000"/>
              </a:lnSpc>
              <a:spcBef>
                <a:spcPts val="620"/>
              </a:spcBef>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3118355" indent="-283487" algn="l" defTabSz="1133947"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6pPr>
            <a:lvl7pPr marL="3685329" indent="-283487" algn="l" defTabSz="1133947"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7pPr>
            <a:lvl8pPr marL="4252303" indent="-283487" algn="l" defTabSz="1133947"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8pPr>
            <a:lvl9pPr marL="4819277" indent="-283487" algn="l" defTabSz="1133947"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9pPr>
          </a:lstStyle>
          <a:p>
            <a:r>
              <a:rPr lang="fr" sz="2200" b="1" dirty="0">
                <a:solidFill>
                  <a:srgbClr val="FF0000"/>
                </a:solidFill>
              </a:rPr>
              <a:t>Les documents relatifs au résultat atteint doivent être téléchargés ici.</a:t>
            </a:r>
          </a:p>
          <a:p>
            <a:endParaRPr lang="en-GB" sz="2200" dirty="0"/>
          </a:p>
          <a:p>
            <a:endParaRPr lang="en-GB" dirty="0"/>
          </a:p>
          <a:p>
            <a:endParaRPr lang="en-GB" dirty="0"/>
          </a:p>
        </p:txBody>
      </p:sp>
      <p:pic>
        <p:nvPicPr>
          <p:cNvPr id="3" name="Imagen 2">
            <a:extLst>
              <a:ext uri="{FF2B5EF4-FFF2-40B4-BE49-F238E27FC236}">
                <a16:creationId xmlns:a16="http://schemas.microsoft.com/office/drawing/2014/main" id="{DE26703B-159D-B81B-1A7D-2EB078AB01F3}"/>
              </a:ext>
            </a:extLst>
          </p:cNvPr>
          <p:cNvPicPr>
            <a:picLocks noChangeAspect="1"/>
          </p:cNvPicPr>
          <p:nvPr/>
        </p:nvPicPr>
        <p:blipFill>
          <a:blip r:embed="rId2"/>
          <a:stretch>
            <a:fillRect/>
          </a:stretch>
        </p:blipFill>
        <p:spPr>
          <a:xfrm>
            <a:off x="7975339" y="1471465"/>
            <a:ext cx="6200169" cy="6602540"/>
          </a:xfrm>
          <a:prstGeom prst="rect">
            <a:avLst/>
          </a:prstGeom>
        </p:spPr>
      </p:pic>
    </p:spTree>
    <p:extLst>
      <p:ext uri="{BB962C8B-B14F-4D97-AF65-F5344CB8AC3E}">
        <p14:creationId xmlns:p14="http://schemas.microsoft.com/office/powerpoint/2010/main" val="15734109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E04686-C6F1-8E04-98E6-4F739DC19A64}"/>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75D6F41C-7ECF-309C-D87A-6F7D9D158A64}"/>
              </a:ext>
            </a:extLst>
          </p:cNvPr>
          <p:cNvSpPr>
            <a:spLocks noGrp="1"/>
          </p:cNvSpPr>
          <p:nvPr>
            <p:ph type="ftr" sz="quarter" idx="10"/>
          </p:nvPr>
        </p:nvSpPr>
        <p:spPr/>
        <p:txBody>
          <a:bodyPr/>
          <a:lstStyle/>
          <a:p>
            <a:fld id="{F46B79FE-C009-44B0-9244-59E4D776EB42}" type="slidenum">
              <a:rPr lang="en-GB" noProof="0" smtClean="0"/>
              <a:t>32</a:t>
            </a:fld>
            <a:endParaRPr lang="en-GB" noProof="0" dirty="0"/>
          </a:p>
        </p:txBody>
      </p:sp>
      <p:sp>
        <p:nvSpPr>
          <p:cNvPr id="4" name="Text Placeholder 3">
            <a:extLst>
              <a:ext uri="{FF2B5EF4-FFF2-40B4-BE49-F238E27FC236}">
                <a16:creationId xmlns:a16="http://schemas.microsoft.com/office/drawing/2014/main" id="{83476E71-CDF3-87B4-5C80-4FEEBE32BF23}"/>
              </a:ext>
            </a:extLst>
          </p:cNvPr>
          <p:cNvSpPr>
            <a:spLocks noGrp="1"/>
          </p:cNvSpPr>
          <p:nvPr>
            <p:ph type="body" sz="quarter" idx="15"/>
          </p:nvPr>
        </p:nvSpPr>
        <p:spPr>
          <a:xfrm>
            <a:off x="744679" y="1927185"/>
            <a:ext cx="12176349" cy="2424532"/>
          </a:xfrm>
        </p:spPr>
        <p:txBody>
          <a:bodyPr/>
          <a:lstStyle/>
          <a:p>
            <a:r>
              <a:rPr lang="fr" dirty="0"/>
              <a:t>Lors de la création d'un nouveau rapport de projet, tout certificat de partenaire disponible et non encore inclus dans un autre rapport de projet, est inclus dans le nouveau Rapport de projet créé.</a:t>
            </a:r>
          </a:p>
          <a:p>
            <a:r>
              <a:rPr lang="fr" dirty="0"/>
              <a:t>Si un certificat doit être exclus dans ce rapport de projet, le certificat du partenaire respectif doit être décoché</a:t>
            </a:r>
            <a:endParaRPr lang="en-GB" noProof="0" dirty="0"/>
          </a:p>
        </p:txBody>
      </p:sp>
      <p:sp>
        <p:nvSpPr>
          <p:cNvPr id="5" name="Title 4">
            <a:extLst>
              <a:ext uri="{FF2B5EF4-FFF2-40B4-BE49-F238E27FC236}">
                <a16:creationId xmlns:a16="http://schemas.microsoft.com/office/drawing/2014/main" id="{64662593-B3C7-CD65-9740-B920F14B0F03}"/>
              </a:ext>
            </a:extLst>
          </p:cNvPr>
          <p:cNvSpPr>
            <a:spLocks noGrp="1"/>
          </p:cNvSpPr>
          <p:nvPr>
            <p:ph type="title"/>
          </p:nvPr>
        </p:nvSpPr>
        <p:spPr/>
        <p:txBody>
          <a:bodyPr/>
          <a:lstStyle/>
          <a:p>
            <a:r>
              <a:rPr lang="fr" noProof="0" dirty="0"/>
              <a:t>JEMS – Rapports – Liste des certificats des partenaires</a:t>
            </a:r>
            <a:br>
              <a:rPr lang="en-GB" noProof="0" dirty="0"/>
            </a:br>
            <a:endParaRPr lang="en-GB" noProof="0" dirty="0"/>
          </a:p>
        </p:txBody>
      </p:sp>
      <p:sp>
        <p:nvSpPr>
          <p:cNvPr id="10" name="Text Placeholder 3">
            <a:extLst>
              <a:ext uri="{FF2B5EF4-FFF2-40B4-BE49-F238E27FC236}">
                <a16:creationId xmlns:a16="http://schemas.microsoft.com/office/drawing/2014/main" id="{817E7F09-5C88-28F3-4CE2-DF6B83BAEB88}"/>
              </a:ext>
            </a:extLst>
          </p:cNvPr>
          <p:cNvSpPr txBox="1">
            <a:spLocks/>
          </p:cNvSpPr>
          <p:nvPr/>
        </p:nvSpPr>
        <p:spPr>
          <a:xfrm>
            <a:off x="786756" y="6155699"/>
            <a:ext cx="13963225" cy="1221546"/>
          </a:xfrm>
          <a:prstGeom prst="rect">
            <a:avLst/>
          </a:prstGeom>
        </p:spPr>
        <p:txBody>
          <a:bodyPr/>
          <a:lstStyle>
            <a:lvl1pPr marL="0" indent="0" algn="l" defTabSz="1133947" rtl="0" eaLnBrk="1" latinLnBrk="0" hangingPunct="1">
              <a:lnSpc>
                <a:spcPct val="90000"/>
              </a:lnSpc>
              <a:spcBef>
                <a:spcPts val="1240"/>
              </a:spcBef>
              <a:buFont typeface="Arial" panose="020B0604020202020204" pitchFamily="34" charset="0"/>
              <a:buNone/>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850461" indent="-283487" algn="l" defTabSz="1133947" rtl="0" eaLnBrk="1" latinLnBrk="0" hangingPunct="1">
              <a:lnSpc>
                <a:spcPct val="90000"/>
              </a:lnSpc>
              <a:spcBef>
                <a:spcPts val="62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417434" indent="-283487" algn="l" defTabSz="1133947" rtl="0" eaLnBrk="1" latinLnBrk="0" hangingPunct="1">
              <a:lnSpc>
                <a:spcPct val="90000"/>
              </a:lnSpc>
              <a:spcBef>
                <a:spcPts val="62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984408" indent="-283487" algn="l" defTabSz="1133947" rtl="0" eaLnBrk="1" latinLnBrk="0" hangingPunct="1">
              <a:lnSpc>
                <a:spcPct val="90000"/>
              </a:lnSpc>
              <a:spcBef>
                <a:spcPts val="620"/>
              </a:spcBef>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551382" indent="-283487" algn="l" defTabSz="1133947" rtl="0" eaLnBrk="1" latinLnBrk="0" hangingPunct="1">
              <a:lnSpc>
                <a:spcPct val="90000"/>
              </a:lnSpc>
              <a:spcBef>
                <a:spcPts val="620"/>
              </a:spcBef>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3118355" indent="-283487" algn="l" defTabSz="1133947"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6pPr>
            <a:lvl7pPr marL="3685329" indent="-283487" algn="l" defTabSz="1133947"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7pPr>
            <a:lvl8pPr marL="4252303" indent="-283487" algn="l" defTabSz="1133947"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8pPr>
            <a:lvl9pPr marL="4819277" indent="-283487" algn="l" defTabSz="1133947"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9pPr>
          </a:lstStyle>
          <a:p>
            <a:r>
              <a:rPr lang="fr" b="1" dirty="0">
                <a:solidFill>
                  <a:srgbClr val="FF0000"/>
                </a:solidFill>
              </a:rPr>
              <a:t>Point d'attention </a:t>
            </a:r>
            <a:r>
              <a:rPr lang="fr" dirty="0">
                <a:solidFill>
                  <a:srgbClr val="FF0000"/>
                </a:solidFill>
              </a:rPr>
              <a:t>: </a:t>
            </a:r>
            <a:r>
              <a:rPr lang="fr" dirty="0"/>
              <a:t>Vous pouvez </a:t>
            </a:r>
            <a:r>
              <a:rPr lang="fr" b="1" dirty="0"/>
              <a:t>inclure</a:t>
            </a:r>
            <a:r>
              <a:rPr lang="fr" dirty="0"/>
              <a:t> ici des certificats de la période de reporting </a:t>
            </a:r>
            <a:r>
              <a:rPr lang="fr" b="1" dirty="0"/>
              <a:t>actuelle ou de périodes antérieures</a:t>
            </a:r>
            <a:r>
              <a:rPr lang="fr" dirty="0"/>
              <a:t> uniqument </a:t>
            </a:r>
            <a:r>
              <a:rPr lang="fr" i="1" dirty="0"/>
              <a:t>(Aucun certificat de période de reporting postérieure n’est admis).</a:t>
            </a:r>
            <a:endParaRPr lang="en-GB" sz="2200" dirty="0"/>
          </a:p>
          <a:p>
            <a:endParaRPr lang="en-GB" dirty="0"/>
          </a:p>
          <a:p>
            <a:endParaRPr lang="en-GB" dirty="0"/>
          </a:p>
        </p:txBody>
      </p:sp>
      <p:grpSp>
        <p:nvGrpSpPr>
          <p:cNvPr id="3" name="Group 2">
            <a:extLst>
              <a:ext uri="{FF2B5EF4-FFF2-40B4-BE49-F238E27FC236}">
                <a16:creationId xmlns:a16="http://schemas.microsoft.com/office/drawing/2014/main" id="{D382B893-241C-E4B9-1F58-00C035A9ECC2}"/>
              </a:ext>
            </a:extLst>
          </p:cNvPr>
          <p:cNvGrpSpPr>
            <a:grpSpLocks/>
          </p:cNvGrpSpPr>
          <p:nvPr/>
        </p:nvGrpSpPr>
        <p:grpSpPr bwMode="auto">
          <a:xfrm>
            <a:off x="5898748" y="3872551"/>
            <a:ext cx="6201828" cy="2166478"/>
            <a:chOff x="1385" y="143"/>
            <a:chExt cx="9084" cy="2743"/>
          </a:xfrm>
        </p:grpSpPr>
        <p:pic>
          <p:nvPicPr>
            <p:cNvPr id="1027" name="Picture 3">
              <a:extLst>
                <a:ext uri="{FF2B5EF4-FFF2-40B4-BE49-F238E27FC236}">
                  <a16:creationId xmlns:a16="http://schemas.microsoft.com/office/drawing/2014/main" id="{63B90248-A5E6-E7D6-A0CC-E5F8AC75DB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0" y="157"/>
              <a:ext cx="9054" cy="271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4">
              <a:extLst>
                <a:ext uri="{FF2B5EF4-FFF2-40B4-BE49-F238E27FC236}">
                  <a16:creationId xmlns:a16="http://schemas.microsoft.com/office/drawing/2014/main" id="{FB86E2C8-EBA3-C705-072F-92E07A702BFD}"/>
                </a:ext>
              </a:extLst>
            </p:cNvPr>
            <p:cNvSpPr>
              <a:spLocks noChangeArrowheads="1"/>
            </p:cNvSpPr>
            <p:nvPr/>
          </p:nvSpPr>
          <p:spPr bwMode="auto">
            <a:xfrm>
              <a:off x="1392" y="150"/>
              <a:ext cx="9069" cy="2728"/>
            </a:xfrm>
            <a:prstGeom prst="rect">
              <a:avLst/>
            </a:prstGeom>
            <a:noFill/>
            <a:ln w="9525">
              <a:solidFill>
                <a:srgbClr val="A6A6A6"/>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6372900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7D50F9-E565-162B-2DE4-731B8A45575F}"/>
            </a:ext>
          </a:extLst>
        </p:cNvPr>
        <p:cNvGrpSpPr/>
        <p:nvPr/>
      </p:nvGrpSpPr>
      <p:grpSpPr>
        <a:xfrm>
          <a:off x="0" y="0"/>
          <a:ext cx="0" cy="0"/>
          <a:chOff x="0" y="0"/>
          <a:chExt cx="0" cy="0"/>
        </a:xfrm>
      </p:grpSpPr>
      <p:sp>
        <p:nvSpPr>
          <p:cNvPr id="12" name="Footer Placeholder 1">
            <a:extLst>
              <a:ext uri="{FF2B5EF4-FFF2-40B4-BE49-F238E27FC236}">
                <a16:creationId xmlns:a16="http://schemas.microsoft.com/office/drawing/2014/main" id="{5EE21E79-D75A-9047-F4BF-10819C334E17}"/>
              </a:ext>
            </a:extLst>
          </p:cNvPr>
          <p:cNvSpPr>
            <a:spLocks noGrp="1"/>
          </p:cNvSpPr>
          <p:nvPr>
            <p:ph type="ftr" sz="quarter" idx="10"/>
          </p:nvPr>
        </p:nvSpPr>
        <p:spPr>
          <a:xfrm>
            <a:off x="4961538" y="8123071"/>
            <a:ext cx="5613663" cy="559786"/>
          </a:xfrm>
        </p:spPr>
        <p:txBody>
          <a:bodyPr/>
          <a:lstStyle/>
          <a:p>
            <a:fld id="{F8B86654-7926-4A63-B7F0-C03B01F3F6AB}" type="slidenum">
              <a:rPr lang="en-GB" noProof="0" smtClean="0"/>
              <a:t>33</a:t>
            </a:fld>
            <a:endParaRPr lang="en-GB" noProof="0" dirty="0"/>
          </a:p>
        </p:txBody>
      </p:sp>
      <p:sp>
        <p:nvSpPr>
          <p:cNvPr id="16" name="Title 4">
            <a:extLst>
              <a:ext uri="{FF2B5EF4-FFF2-40B4-BE49-F238E27FC236}">
                <a16:creationId xmlns:a16="http://schemas.microsoft.com/office/drawing/2014/main" id="{294FCD94-7097-AD9B-8F9C-037D10470DD7}"/>
              </a:ext>
            </a:extLst>
          </p:cNvPr>
          <p:cNvSpPr>
            <a:spLocks noGrp="1"/>
          </p:cNvSpPr>
          <p:nvPr>
            <p:ph type="title"/>
          </p:nvPr>
        </p:nvSpPr>
        <p:spPr>
          <a:xfrm>
            <a:off x="515343" y="3066011"/>
            <a:ext cx="13631463" cy="2867516"/>
          </a:xfrm>
        </p:spPr>
        <p:txBody>
          <a:bodyPr/>
          <a:lstStyle/>
          <a:p>
            <a:pPr algn="ctr"/>
            <a:r>
              <a:rPr lang="fr" noProof="0" dirty="0"/>
              <a:t>JEMS – Documents </a:t>
            </a:r>
            <a:br>
              <a:rPr lang="en-GB" noProof="0" dirty="0"/>
            </a:br>
            <a:br>
              <a:rPr lang="en-GB" noProof="0" dirty="0"/>
            </a:br>
            <a:r>
              <a:rPr lang="fr" noProof="0" dirty="0"/>
              <a:t>Où dois-je télécharger les documents requis ?</a:t>
            </a:r>
            <a:br>
              <a:rPr lang="en-GB" noProof="0" dirty="0"/>
            </a:br>
            <a:br>
              <a:rPr lang="en-GB" noProof="0" dirty="0"/>
            </a:br>
            <a:endParaRPr lang="en-GB" i="1" noProof="0" dirty="0"/>
          </a:p>
        </p:txBody>
      </p:sp>
      <p:pic>
        <p:nvPicPr>
          <p:cNvPr id="4" name="Picture 3" descr="A group of people in a circle&#10;&#10;Description automatically generated with low confidence">
            <a:extLst>
              <a:ext uri="{FF2B5EF4-FFF2-40B4-BE49-F238E27FC236}">
                <a16:creationId xmlns:a16="http://schemas.microsoft.com/office/drawing/2014/main" id="{35B42BE0-420D-4667-B9BF-3F2B5FAE06C4}"/>
              </a:ext>
            </a:extLst>
          </p:cNvPr>
          <p:cNvPicPr>
            <a:picLocks noChangeAspect="1"/>
          </p:cNvPicPr>
          <p:nvPr/>
        </p:nvPicPr>
        <p:blipFill>
          <a:blip r:embed="rId2">
            <a:alphaModFix amt="20000"/>
          </a:blip>
          <a:stretch>
            <a:fillRect/>
          </a:stretch>
        </p:blipFill>
        <p:spPr>
          <a:xfrm>
            <a:off x="9812170" y="-2285784"/>
            <a:ext cx="7640320" cy="7280775"/>
          </a:xfrm>
          <a:prstGeom prst="rect">
            <a:avLst/>
          </a:prstGeom>
        </p:spPr>
      </p:pic>
    </p:spTree>
    <p:extLst>
      <p:ext uri="{BB962C8B-B14F-4D97-AF65-F5344CB8AC3E}">
        <p14:creationId xmlns:p14="http://schemas.microsoft.com/office/powerpoint/2010/main" val="14121372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90A6DB-7827-3379-4E73-4653CBE24A05}"/>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3E61E9CA-6B9F-8B77-1507-6244748509B7}"/>
              </a:ext>
            </a:extLst>
          </p:cNvPr>
          <p:cNvSpPr>
            <a:spLocks noGrp="1"/>
          </p:cNvSpPr>
          <p:nvPr>
            <p:ph type="ftr" sz="quarter" idx="10"/>
          </p:nvPr>
        </p:nvSpPr>
        <p:spPr/>
        <p:txBody>
          <a:bodyPr/>
          <a:lstStyle/>
          <a:p>
            <a:fld id="{F46B79FE-C009-44B0-9244-59E4D776EB42}" type="slidenum">
              <a:rPr lang="en-GB" noProof="0" smtClean="0"/>
              <a:t>34</a:t>
            </a:fld>
            <a:endParaRPr lang="en-GB" noProof="0" dirty="0"/>
          </a:p>
        </p:txBody>
      </p:sp>
      <p:sp>
        <p:nvSpPr>
          <p:cNvPr id="4" name="Text Placeholder 3">
            <a:extLst>
              <a:ext uri="{FF2B5EF4-FFF2-40B4-BE49-F238E27FC236}">
                <a16:creationId xmlns:a16="http://schemas.microsoft.com/office/drawing/2014/main" id="{D65A8214-A44D-44B4-FF57-53B5C5D65D2A}"/>
              </a:ext>
            </a:extLst>
          </p:cNvPr>
          <p:cNvSpPr>
            <a:spLocks noGrp="1"/>
          </p:cNvSpPr>
          <p:nvPr>
            <p:ph type="body" sz="quarter" idx="15"/>
          </p:nvPr>
        </p:nvSpPr>
        <p:spPr>
          <a:xfrm>
            <a:off x="613611" y="1696411"/>
            <a:ext cx="6027821" cy="5606716"/>
          </a:xfrm>
        </p:spPr>
        <p:txBody>
          <a:bodyPr/>
          <a:lstStyle/>
          <a:p>
            <a:r>
              <a:rPr lang="fr" noProof="0" dirty="0"/>
              <a:t>Le dossier partagé peut être utilisé pour échanger des documents avec le </a:t>
            </a:r>
            <a:r>
              <a:rPr lang="fr" dirty="0"/>
              <a:t>SC</a:t>
            </a:r>
            <a:r>
              <a:rPr lang="fr" noProof="0" dirty="0"/>
              <a:t> et l’AG.</a:t>
            </a:r>
          </a:p>
          <a:p>
            <a:endParaRPr lang="en-GB" noProof="0" dirty="0"/>
          </a:p>
          <a:p>
            <a:r>
              <a:rPr lang="fr" noProof="0" dirty="0"/>
              <a:t>Choisissez des noms de fichiers clairs et explicites ; vous pouvez ajouter une brève description pour plus de précisions si nécessaire.</a:t>
            </a:r>
          </a:p>
          <a:p>
            <a:endParaRPr lang="en-GB" noProof="0" dirty="0"/>
          </a:p>
          <a:p>
            <a:r>
              <a:rPr lang="fr" noProof="0" dirty="0"/>
              <a:t>Quant aux annexes, vous pouvez télécharger les fichiers individuellement ou en lot dans un fichier compressé.</a:t>
            </a:r>
          </a:p>
          <a:p>
            <a:endParaRPr lang="en-GB" dirty="0"/>
          </a:p>
          <a:p>
            <a:r>
              <a:rPr lang="fr" dirty="0"/>
              <a:t>Les détails figurent à l'annexe A du guide JEMS.</a:t>
            </a:r>
            <a:endParaRPr lang="en-GB" noProof="0" dirty="0"/>
          </a:p>
        </p:txBody>
      </p:sp>
      <p:sp>
        <p:nvSpPr>
          <p:cNvPr id="5" name="Title 4">
            <a:extLst>
              <a:ext uri="{FF2B5EF4-FFF2-40B4-BE49-F238E27FC236}">
                <a16:creationId xmlns:a16="http://schemas.microsoft.com/office/drawing/2014/main" id="{F36ED1D0-58FF-0378-16BA-C3ECFCB3CA94}"/>
              </a:ext>
            </a:extLst>
          </p:cNvPr>
          <p:cNvSpPr>
            <a:spLocks noGrp="1"/>
          </p:cNvSpPr>
          <p:nvPr>
            <p:ph type="title"/>
          </p:nvPr>
        </p:nvSpPr>
        <p:spPr>
          <a:xfrm>
            <a:off x="613611" y="766118"/>
            <a:ext cx="13762531" cy="556993"/>
          </a:xfrm>
        </p:spPr>
        <p:txBody>
          <a:bodyPr/>
          <a:lstStyle/>
          <a:p>
            <a:r>
              <a:rPr lang="fr" noProof="0" dirty="0"/>
              <a:t>JEMS – Dossier partagé</a:t>
            </a:r>
          </a:p>
        </p:txBody>
      </p:sp>
      <p:pic>
        <p:nvPicPr>
          <p:cNvPr id="3" name="Imagen 2">
            <a:extLst>
              <a:ext uri="{FF2B5EF4-FFF2-40B4-BE49-F238E27FC236}">
                <a16:creationId xmlns:a16="http://schemas.microsoft.com/office/drawing/2014/main" id="{2750C478-C44B-B2FD-9C7D-FB6C4A134EC3}"/>
              </a:ext>
            </a:extLst>
          </p:cNvPr>
          <p:cNvPicPr>
            <a:picLocks noChangeAspect="1"/>
          </p:cNvPicPr>
          <p:nvPr/>
        </p:nvPicPr>
        <p:blipFill>
          <a:blip r:embed="rId2"/>
          <a:stretch>
            <a:fillRect/>
          </a:stretch>
        </p:blipFill>
        <p:spPr>
          <a:xfrm>
            <a:off x="6641432" y="2311545"/>
            <a:ext cx="8313491" cy="3891548"/>
          </a:xfrm>
          <a:prstGeom prst="rect">
            <a:avLst/>
          </a:prstGeom>
        </p:spPr>
      </p:pic>
    </p:spTree>
    <p:extLst>
      <p:ext uri="{BB962C8B-B14F-4D97-AF65-F5344CB8AC3E}">
        <p14:creationId xmlns:p14="http://schemas.microsoft.com/office/powerpoint/2010/main" val="13789220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8FC0C50-AB50-3D20-C2BC-F3A1782C9551}"/>
              </a:ext>
            </a:extLst>
          </p:cNvPr>
          <p:cNvSpPr>
            <a:spLocks noGrp="1"/>
          </p:cNvSpPr>
          <p:nvPr>
            <p:ph type="ftr" sz="quarter" idx="10"/>
          </p:nvPr>
        </p:nvSpPr>
        <p:spPr/>
        <p:txBody>
          <a:bodyPr/>
          <a:lstStyle/>
          <a:p>
            <a:fld id="{B9D7EAC1-9759-4210-A7C8-AA5346DED38A}" type="slidenum">
              <a:rPr lang="en-GB" noProof="0" smtClean="0"/>
              <a:t>35</a:t>
            </a:fld>
            <a:endParaRPr lang="en-GB" noProof="0" dirty="0"/>
          </a:p>
        </p:txBody>
      </p:sp>
      <p:sp>
        <p:nvSpPr>
          <p:cNvPr id="4" name="Text Placeholder 3">
            <a:extLst>
              <a:ext uri="{FF2B5EF4-FFF2-40B4-BE49-F238E27FC236}">
                <a16:creationId xmlns:a16="http://schemas.microsoft.com/office/drawing/2014/main" id="{124BBC7D-D10B-4076-F5D9-DC240C83401D}"/>
              </a:ext>
            </a:extLst>
          </p:cNvPr>
          <p:cNvSpPr>
            <a:spLocks noGrp="1"/>
          </p:cNvSpPr>
          <p:nvPr>
            <p:ph type="body" sz="quarter" idx="15"/>
          </p:nvPr>
        </p:nvSpPr>
        <p:spPr>
          <a:xfrm>
            <a:off x="743208" y="1745672"/>
            <a:ext cx="13186152" cy="5430379"/>
          </a:xfrm>
        </p:spPr>
        <p:txBody>
          <a:bodyPr/>
          <a:lstStyle/>
          <a:p>
            <a:pPr marL="457200" indent="-457200">
              <a:lnSpc>
                <a:spcPct val="150000"/>
              </a:lnSpc>
              <a:buAutoNum type="arabicPeriod"/>
            </a:pPr>
            <a:r>
              <a:rPr lang="fr" b="1" noProof="0" dirty="0"/>
              <a:t>Inscrivez-vous </a:t>
            </a:r>
            <a:r>
              <a:rPr lang="fr" dirty="0"/>
              <a:t>sur</a:t>
            </a:r>
            <a:r>
              <a:rPr lang="fr" noProof="0" dirty="0"/>
              <a:t> JEMS (voir diapositive 3)</a:t>
            </a:r>
          </a:p>
          <a:p>
            <a:pPr marL="457200" indent="-457200">
              <a:lnSpc>
                <a:spcPct val="150000"/>
              </a:lnSpc>
              <a:buAutoNum type="arabicPeriod"/>
            </a:pPr>
            <a:r>
              <a:rPr lang="fr" noProof="0" dirty="0"/>
              <a:t>Veuillez attendre que </a:t>
            </a:r>
            <a:r>
              <a:rPr lang="fr" dirty="0"/>
              <a:t>SC</a:t>
            </a:r>
            <a:r>
              <a:rPr lang="fr" noProof="0" dirty="0"/>
              <a:t> reçoive l' </a:t>
            </a:r>
            <a:r>
              <a:rPr lang="fr" b="1" noProof="0" dirty="0"/>
              <a:t>attribution du projet (si vous êtes le responsable de plusieurs projets, veuillez nous en informer afin que nous puissions les attribuer à un seul utilisateur).</a:t>
            </a:r>
          </a:p>
          <a:p>
            <a:pPr marL="457200" indent="-457200">
              <a:lnSpc>
                <a:spcPct val="150000"/>
              </a:lnSpc>
              <a:buAutoNum type="arabicPeriod"/>
            </a:pPr>
            <a:r>
              <a:rPr lang="fr" b="1" noProof="0" dirty="0"/>
              <a:t>Accordez les privilèges </a:t>
            </a:r>
            <a:r>
              <a:rPr lang="fr" noProof="0" dirty="0"/>
              <a:t>aux utilisateurs de votre projet (pour le chef de file et les partenaires).</a:t>
            </a:r>
          </a:p>
          <a:p>
            <a:pPr marL="457200" indent="-457200">
              <a:lnSpc>
                <a:spcPct val="150000"/>
              </a:lnSpc>
              <a:buAutoNum type="arabicPeriod"/>
            </a:pPr>
            <a:r>
              <a:rPr lang="fr" noProof="0" dirty="0"/>
              <a:t>Le cas échéant, </a:t>
            </a:r>
            <a:r>
              <a:rPr lang="fr" b="1" noProof="0" dirty="0"/>
              <a:t>appliquez la modification </a:t>
            </a:r>
            <a:r>
              <a:rPr lang="fr" noProof="0" dirty="0"/>
              <a:t>au formulaire de demande, conformément à l'accord conclu avec le </a:t>
            </a:r>
            <a:r>
              <a:rPr lang="fr" dirty="0"/>
              <a:t>SC</a:t>
            </a:r>
            <a:r>
              <a:rPr lang="fr" noProof="0" dirty="0"/>
              <a:t>.</a:t>
            </a:r>
          </a:p>
          <a:p>
            <a:pPr marL="457200" indent="-457200">
              <a:lnSpc>
                <a:spcPct val="150000"/>
              </a:lnSpc>
              <a:buAutoNum type="arabicPeriod"/>
            </a:pPr>
            <a:r>
              <a:rPr lang="fr" b="1" dirty="0"/>
              <a:t>Commencez le reporting </a:t>
            </a:r>
            <a:r>
              <a:rPr lang="fr" dirty="0"/>
              <a:t>dès que votre projet est en statut « contractualisé ».</a:t>
            </a:r>
            <a:endParaRPr lang="en-GB" noProof="0" dirty="0"/>
          </a:p>
          <a:p>
            <a:pPr>
              <a:lnSpc>
                <a:spcPct val="150000"/>
              </a:lnSpc>
            </a:pPr>
            <a:endParaRPr lang="en-GB" noProof="0" dirty="0"/>
          </a:p>
          <a:p>
            <a:pPr>
              <a:lnSpc>
                <a:spcPct val="150000"/>
              </a:lnSpc>
            </a:pPr>
            <a:endParaRPr lang="en-GB" noProof="0" dirty="0"/>
          </a:p>
        </p:txBody>
      </p:sp>
      <p:sp>
        <p:nvSpPr>
          <p:cNvPr id="5" name="Title 4">
            <a:extLst>
              <a:ext uri="{FF2B5EF4-FFF2-40B4-BE49-F238E27FC236}">
                <a16:creationId xmlns:a16="http://schemas.microsoft.com/office/drawing/2014/main" id="{2505C446-6A82-0663-053F-CB451B3B619C}"/>
              </a:ext>
            </a:extLst>
          </p:cNvPr>
          <p:cNvSpPr>
            <a:spLocks noGrp="1"/>
          </p:cNvSpPr>
          <p:nvPr>
            <p:ph type="title"/>
          </p:nvPr>
        </p:nvSpPr>
        <p:spPr/>
        <p:txBody>
          <a:bodyPr/>
          <a:lstStyle/>
          <a:p>
            <a:r>
              <a:rPr lang="fr" noProof="0" dirty="0"/>
              <a:t>JEMS – prochaines étapes</a:t>
            </a:r>
          </a:p>
        </p:txBody>
      </p:sp>
      <p:pic>
        <p:nvPicPr>
          <p:cNvPr id="3" name="Imagen 2">
            <a:extLst>
              <a:ext uri="{FF2B5EF4-FFF2-40B4-BE49-F238E27FC236}">
                <a16:creationId xmlns:a16="http://schemas.microsoft.com/office/drawing/2014/main" id="{5FF771F3-3893-F859-B820-FB8F2304786D}"/>
              </a:ext>
            </a:extLst>
          </p:cNvPr>
          <p:cNvPicPr>
            <a:picLocks noChangeAspect="1"/>
          </p:cNvPicPr>
          <p:nvPr/>
        </p:nvPicPr>
        <p:blipFill>
          <a:blip r:embed="rId2"/>
          <a:stretch>
            <a:fillRect/>
          </a:stretch>
        </p:blipFill>
        <p:spPr>
          <a:xfrm>
            <a:off x="12411558" y="6514607"/>
            <a:ext cx="2707792" cy="2168250"/>
          </a:xfrm>
          <a:prstGeom prst="rect">
            <a:avLst/>
          </a:prstGeom>
        </p:spPr>
      </p:pic>
    </p:spTree>
    <p:extLst>
      <p:ext uri="{BB962C8B-B14F-4D97-AF65-F5344CB8AC3E}">
        <p14:creationId xmlns:p14="http://schemas.microsoft.com/office/powerpoint/2010/main" val="7797039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0FF98-115B-9233-30C2-14774EF92645}"/>
              </a:ext>
            </a:extLst>
          </p:cNvPr>
          <p:cNvSpPr>
            <a:spLocks noGrp="1"/>
          </p:cNvSpPr>
          <p:nvPr>
            <p:ph type="title"/>
          </p:nvPr>
        </p:nvSpPr>
        <p:spPr/>
        <p:txBody>
          <a:bodyPr/>
          <a:lstStyle/>
          <a:p>
            <a:r>
              <a:rPr lang="fr" noProof="0" dirty="0"/>
              <a:t>Merci</a:t>
            </a:r>
            <a:br>
              <a:rPr lang="en-GB" noProof="0" dirty="0"/>
            </a:br>
            <a:r>
              <a:rPr lang="fr" noProof="0" dirty="0"/>
              <a:t>​</a:t>
            </a:r>
          </a:p>
        </p:txBody>
      </p:sp>
      <p:sp>
        <p:nvSpPr>
          <p:cNvPr id="3" name="Content Placeholder 2">
            <a:extLst>
              <a:ext uri="{FF2B5EF4-FFF2-40B4-BE49-F238E27FC236}">
                <a16:creationId xmlns:a16="http://schemas.microsoft.com/office/drawing/2014/main" id="{1C59ACED-78CD-616F-0FEB-E617760541F8}"/>
              </a:ext>
            </a:extLst>
          </p:cNvPr>
          <p:cNvSpPr>
            <a:spLocks noGrp="1"/>
          </p:cNvSpPr>
          <p:nvPr>
            <p:ph sz="quarter" idx="12"/>
          </p:nvPr>
        </p:nvSpPr>
        <p:spPr/>
        <p:txBody>
          <a:bodyPr/>
          <a:lstStyle/>
          <a:p>
            <a:pPr marL="0" indent="0">
              <a:buNone/>
            </a:pPr>
            <a:r>
              <a:rPr lang="fr" sz="8800" noProof="0" dirty="0" err="1"/>
              <a:t>شكراً</a:t>
            </a:r>
            <a:endParaRPr lang="en-GB" sz="8800" noProof="0" dirty="0"/>
          </a:p>
        </p:txBody>
      </p:sp>
    </p:spTree>
    <p:extLst>
      <p:ext uri="{BB962C8B-B14F-4D97-AF65-F5344CB8AC3E}">
        <p14:creationId xmlns:p14="http://schemas.microsoft.com/office/powerpoint/2010/main" val="1673196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1">
            <a:extLst>
              <a:ext uri="{FF2B5EF4-FFF2-40B4-BE49-F238E27FC236}">
                <a16:creationId xmlns:a16="http://schemas.microsoft.com/office/drawing/2014/main" id="{45150720-946D-9594-F96B-CC5667CD1233}"/>
              </a:ext>
            </a:extLst>
          </p:cNvPr>
          <p:cNvSpPr>
            <a:spLocks noGrp="1"/>
          </p:cNvSpPr>
          <p:nvPr>
            <p:ph type="ftr" sz="quarter" idx="10"/>
          </p:nvPr>
        </p:nvSpPr>
        <p:spPr>
          <a:xfrm>
            <a:off x="4961538" y="8123071"/>
            <a:ext cx="5613663" cy="559786"/>
          </a:xfrm>
        </p:spPr>
        <p:txBody>
          <a:bodyPr/>
          <a:lstStyle/>
          <a:p>
            <a:fld id="{F8B86654-7926-4A63-B7F0-C03B01F3F6AB}" type="slidenum">
              <a:rPr lang="en-GB" noProof="0" smtClean="0"/>
              <a:t>4</a:t>
            </a:fld>
            <a:endParaRPr lang="en-GB" noProof="0" dirty="0"/>
          </a:p>
        </p:txBody>
      </p:sp>
      <p:sp>
        <p:nvSpPr>
          <p:cNvPr id="14" name="Text Placeholder 3">
            <a:extLst>
              <a:ext uri="{FF2B5EF4-FFF2-40B4-BE49-F238E27FC236}">
                <a16:creationId xmlns:a16="http://schemas.microsoft.com/office/drawing/2014/main" id="{581D8524-10B5-0EFB-BBCD-E2453D4D9108}"/>
              </a:ext>
            </a:extLst>
          </p:cNvPr>
          <p:cNvSpPr>
            <a:spLocks noGrp="1"/>
          </p:cNvSpPr>
          <p:nvPr>
            <p:ph type="body" sz="quarter" idx="15"/>
          </p:nvPr>
        </p:nvSpPr>
        <p:spPr>
          <a:xfrm>
            <a:off x="743208" y="1745672"/>
            <a:ext cx="7257792" cy="5430379"/>
          </a:xfrm>
        </p:spPr>
        <p:txBody>
          <a:bodyPr/>
          <a:lstStyle/>
          <a:p>
            <a:pPr marL="457200" indent="-457200">
              <a:buAutoNum type="arabicPeriod"/>
            </a:pPr>
            <a:r>
              <a:rPr lang="fr" noProof="0" dirty="0"/>
              <a:t>Sur </a:t>
            </a:r>
            <a:r>
              <a:rPr lang="fr" noProof="0" dirty="0">
                <a:hlinkClick r:id="rId2"/>
              </a:rPr>
              <a:t>https://jems.interregnextmed.eu/ </a:t>
            </a:r>
            <a:r>
              <a:rPr lang="fr" noProof="0" dirty="0"/>
              <a:t>, cliquez sur « Créer un nouveau compte »</a:t>
            </a:r>
          </a:p>
          <a:p>
            <a:pPr marL="457200" indent="-457200">
              <a:buAutoNum type="arabicPeriod"/>
            </a:pPr>
            <a:r>
              <a:rPr lang="fr" noProof="0" dirty="0"/>
              <a:t>Remplissez les informations de base et cliquez sur « S’inscrire ».</a:t>
            </a:r>
          </a:p>
          <a:p>
            <a:pPr marL="457200" indent="-457200">
              <a:buAutoNum type="arabicPeriod"/>
            </a:pPr>
            <a:r>
              <a:rPr lang="fr" noProof="0" dirty="0"/>
              <a:t>Confirmez votre inscription en cliquant sur le bouton figurant dans le mail reçu.</a:t>
            </a:r>
          </a:p>
          <a:p>
            <a:endParaRPr lang="en-GB" noProof="0" dirty="0"/>
          </a:p>
          <a:p>
            <a:endParaRPr lang="en-GB" noProof="0" dirty="0"/>
          </a:p>
        </p:txBody>
      </p:sp>
      <p:sp>
        <p:nvSpPr>
          <p:cNvPr id="16" name="Title 4">
            <a:extLst>
              <a:ext uri="{FF2B5EF4-FFF2-40B4-BE49-F238E27FC236}">
                <a16:creationId xmlns:a16="http://schemas.microsoft.com/office/drawing/2014/main" id="{686D583D-EF99-7F91-DBC9-65F148016ABB}"/>
              </a:ext>
            </a:extLst>
          </p:cNvPr>
          <p:cNvSpPr>
            <a:spLocks noGrp="1"/>
          </p:cNvSpPr>
          <p:nvPr>
            <p:ph type="title"/>
          </p:nvPr>
        </p:nvSpPr>
        <p:spPr>
          <a:xfrm>
            <a:off x="744679" y="729606"/>
            <a:ext cx="13631463" cy="593506"/>
          </a:xfrm>
        </p:spPr>
        <p:txBody>
          <a:bodyPr/>
          <a:lstStyle/>
          <a:p>
            <a:r>
              <a:rPr lang="fr" noProof="0" dirty="0"/>
              <a:t>JEMS – Premiers pas</a:t>
            </a:r>
          </a:p>
        </p:txBody>
      </p:sp>
      <p:pic>
        <p:nvPicPr>
          <p:cNvPr id="9" name="Picture 8">
            <a:extLst>
              <a:ext uri="{FF2B5EF4-FFF2-40B4-BE49-F238E27FC236}">
                <a16:creationId xmlns:a16="http://schemas.microsoft.com/office/drawing/2014/main" id="{0052903A-57F2-86BF-4C7E-CE1DEF5E16CA}"/>
              </a:ext>
            </a:extLst>
          </p:cNvPr>
          <p:cNvPicPr>
            <a:picLocks noChangeAspect="1"/>
          </p:cNvPicPr>
          <p:nvPr/>
        </p:nvPicPr>
        <p:blipFill>
          <a:blip r:embed="rId3"/>
          <a:stretch>
            <a:fillRect/>
          </a:stretch>
        </p:blipFill>
        <p:spPr>
          <a:xfrm>
            <a:off x="1063156" y="4087758"/>
            <a:ext cx="3548083" cy="2596981"/>
          </a:xfrm>
          <a:prstGeom prst="rect">
            <a:avLst/>
          </a:prstGeom>
        </p:spPr>
      </p:pic>
      <p:pic>
        <p:nvPicPr>
          <p:cNvPr id="11" name="Picture 10">
            <a:extLst>
              <a:ext uri="{FF2B5EF4-FFF2-40B4-BE49-F238E27FC236}">
                <a16:creationId xmlns:a16="http://schemas.microsoft.com/office/drawing/2014/main" id="{41FA3D6F-F007-4D98-D64E-1F18641E2BD5}"/>
              </a:ext>
            </a:extLst>
          </p:cNvPr>
          <p:cNvPicPr>
            <a:picLocks noChangeAspect="1"/>
          </p:cNvPicPr>
          <p:nvPr/>
        </p:nvPicPr>
        <p:blipFill>
          <a:blip r:embed="rId4"/>
          <a:stretch>
            <a:fillRect/>
          </a:stretch>
        </p:blipFill>
        <p:spPr>
          <a:xfrm>
            <a:off x="6244241" y="4004098"/>
            <a:ext cx="3048256" cy="3998595"/>
          </a:xfrm>
          <a:prstGeom prst="rect">
            <a:avLst/>
          </a:prstGeom>
        </p:spPr>
      </p:pic>
      <p:pic>
        <p:nvPicPr>
          <p:cNvPr id="20" name="Picture 19">
            <a:extLst>
              <a:ext uri="{FF2B5EF4-FFF2-40B4-BE49-F238E27FC236}">
                <a16:creationId xmlns:a16="http://schemas.microsoft.com/office/drawing/2014/main" id="{C22FC9CC-39B2-65D8-F672-B257D56ED41B}"/>
              </a:ext>
            </a:extLst>
          </p:cNvPr>
          <p:cNvPicPr>
            <a:picLocks noChangeAspect="1"/>
          </p:cNvPicPr>
          <p:nvPr/>
        </p:nvPicPr>
        <p:blipFill>
          <a:blip r:embed="rId5"/>
          <a:stretch>
            <a:fillRect/>
          </a:stretch>
        </p:blipFill>
        <p:spPr>
          <a:xfrm>
            <a:off x="10074093" y="886019"/>
            <a:ext cx="4300578" cy="5047892"/>
          </a:xfrm>
          <a:prstGeom prst="rect">
            <a:avLst/>
          </a:prstGeom>
        </p:spPr>
      </p:pic>
      <p:sp>
        <p:nvSpPr>
          <p:cNvPr id="21" name="TextBox 20">
            <a:extLst>
              <a:ext uri="{FF2B5EF4-FFF2-40B4-BE49-F238E27FC236}">
                <a16:creationId xmlns:a16="http://schemas.microsoft.com/office/drawing/2014/main" id="{C80CF785-185D-09EF-B10D-463EFD50A1DF}"/>
              </a:ext>
            </a:extLst>
          </p:cNvPr>
          <p:cNvSpPr txBox="1"/>
          <p:nvPr/>
        </p:nvSpPr>
        <p:spPr>
          <a:xfrm>
            <a:off x="9741202" y="6465432"/>
            <a:ext cx="4468761" cy="830997"/>
          </a:xfrm>
          <a:prstGeom prst="rect">
            <a:avLst/>
          </a:prstGeom>
          <a:noFill/>
        </p:spPr>
        <p:txBody>
          <a:bodyPr wrap="square" rtlCol="0">
            <a:spAutoFit/>
          </a:bodyPr>
          <a:lstStyle/>
          <a:p>
            <a:r>
              <a:rPr lang="fr" sz="2400" b="1" i="1" noProof="0" dirty="0">
                <a:solidFill>
                  <a:srgbClr val="FF0000"/>
                </a:solidFill>
                <a:latin typeface="Open Sans" panose="020B0606030504020204" pitchFamily="34" charset="0"/>
                <a:ea typeface="Open Sans" panose="020B0606030504020204" pitchFamily="34" charset="0"/>
                <a:cs typeface="Open Sans" panose="020B0606030504020204" pitchFamily="34" charset="0"/>
              </a:rPr>
              <a:t>Vous êtes inscrit !</a:t>
            </a:r>
          </a:p>
          <a:p>
            <a:r>
              <a:rPr lang="fr" sz="2400" b="1" i="1" noProof="0" dirty="0">
                <a:solidFill>
                  <a:srgbClr val="FF0000"/>
                </a:solidFill>
                <a:latin typeface="Open Sans" panose="020B0606030504020204" pitchFamily="34" charset="0"/>
                <a:ea typeface="Open Sans" panose="020B0606030504020204" pitchFamily="34" charset="0"/>
                <a:cs typeface="Open Sans" panose="020B0606030504020204" pitchFamily="34" charset="0"/>
              </a:rPr>
              <a:t>Aussi simple que </a:t>
            </a:r>
            <a:r>
              <a:rPr lang="fr" sz="2400" b="1" i="1" dirty="0">
                <a:solidFill>
                  <a:srgbClr val="FF0000"/>
                </a:solidFill>
                <a:latin typeface="Open Sans" panose="020B0606030504020204" pitchFamily="34" charset="0"/>
                <a:ea typeface="Open Sans" panose="020B0606030504020204" pitchFamily="34" charset="0"/>
                <a:cs typeface="Open Sans" panose="020B0606030504020204" pitchFamily="34" charset="0"/>
              </a:rPr>
              <a:t>bonjour</a:t>
            </a:r>
            <a:r>
              <a:rPr lang="fr" sz="2400" b="1" i="1" noProof="0" dirty="0">
                <a:solidFill>
                  <a:srgbClr val="FF0000"/>
                </a:solidFill>
                <a:latin typeface="Open Sans" panose="020B0606030504020204" pitchFamily="34" charset="0"/>
                <a:ea typeface="Open Sans" panose="020B0606030504020204" pitchFamily="34" charset="0"/>
                <a:cs typeface="Open Sans" panose="020B0606030504020204" pitchFamily="34" charset="0"/>
              </a:rPr>
              <a:t> !</a:t>
            </a:r>
          </a:p>
        </p:txBody>
      </p:sp>
    </p:spTree>
    <p:extLst>
      <p:ext uri="{BB962C8B-B14F-4D97-AF65-F5344CB8AC3E}">
        <p14:creationId xmlns:p14="http://schemas.microsoft.com/office/powerpoint/2010/main" val="6167003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62F269-B37F-595E-7BB7-B4AB03FCEF36}"/>
            </a:ext>
          </a:extLst>
        </p:cNvPr>
        <p:cNvGrpSpPr/>
        <p:nvPr/>
      </p:nvGrpSpPr>
      <p:grpSpPr>
        <a:xfrm>
          <a:off x="0" y="0"/>
          <a:ext cx="0" cy="0"/>
          <a:chOff x="0" y="0"/>
          <a:chExt cx="0" cy="0"/>
        </a:xfrm>
      </p:grpSpPr>
      <p:sp>
        <p:nvSpPr>
          <p:cNvPr id="14" name="Text Placeholder 3">
            <a:extLst>
              <a:ext uri="{FF2B5EF4-FFF2-40B4-BE49-F238E27FC236}">
                <a16:creationId xmlns:a16="http://schemas.microsoft.com/office/drawing/2014/main" id="{92C03AC3-3932-4F4D-5E17-483EB766095F}"/>
              </a:ext>
            </a:extLst>
          </p:cNvPr>
          <p:cNvSpPr>
            <a:spLocks noGrp="1"/>
          </p:cNvSpPr>
          <p:nvPr>
            <p:ph type="body" sz="quarter" idx="15"/>
          </p:nvPr>
        </p:nvSpPr>
        <p:spPr>
          <a:xfrm>
            <a:off x="273975" y="1529527"/>
            <a:ext cx="11408688" cy="5430379"/>
          </a:xfrm>
        </p:spPr>
        <p:txBody>
          <a:bodyPr/>
          <a:lstStyle/>
          <a:p>
            <a:pPr marL="342900" indent="-342900">
              <a:buFont typeface="Arial" panose="020B0604020202020204" pitchFamily="34" charset="0"/>
              <a:buChar char="•"/>
            </a:pPr>
            <a:r>
              <a:rPr lang="fr" noProof="0" dirty="0"/>
              <a:t>Si vous oubliez ou perdez votre mot de passe, vous pouvez le récupérer depuis la page de connexion en cliquant sur « Mot de passe oublié », vous recevrez alors un lien pour le réinitialiser.</a:t>
            </a:r>
          </a:p>
          <a:p>
            <a:pPr marL="342900" indent="-342900">
              <a:buFont typeface="Arial" panose="020B0604020202020204" pitchFamily="34" charset="0"/>
              <a:buChar char="•"/>
            </a:pPr>
            <a:r>
              <a:rPr lang="fr" noProof="0" dirty="0"/>
              <a:t>N'oubliez pas de vérifier votre dossier de courriers indésirables si vous ne le recevez pas !</a:t>
            </a:r>
          </a:p>
          <a:p>
            <a:pPr marL="342900" indent="-342900">
              <a:buFont typeface="Arial" panose="020B0604020202020204" pitchFamily="34" charset="0"/>
              <a:buChar char="•"/>
            </a:pPr>
            <a:r>
              <a:rPr lang="fr" noProof="0" dirty="0"/>
              <a:t>Prenez le devant et ajoutez </a:t>
            </a:r>
            <a:r>
              <a:rPr lang="fr" dirty="0">
                <a:hlinkClick r:id="rId2"/>
              </a:rPr>
              <a:t>jems.nextmed@regione.sardegna.it</a:t>
            </a:r>
            <a:r>
              <a:rPr lang="fr" dirty="0"/>
              <a:t> </a:t>
            </a:r>
            <a:r>
              <a:rPr lang="fr" noProof="0" dirty="0"/>
              <a:t>à votre liste de contacts autorisés. </a:t>
            </a:r>
          </a:p>
          <a:p>
            <a:r>
              <a:rPr lang="fr" noProof="0" dirty="0"/>
              <a:t>Il est utilisé pour :</a:t>
            </a:r>
          </a:p>
          <a:p>
            <a:pPr marL="1193361" lvl="1" indent="-342900">
              <a:buFont typeface="Wingdings" panose="05000000000000000000" pitchFamily="2" charset="2"/>
              <a:buChar char="ü"/>
            </a:pPr>
            <a:r>
              <a:rPr lang="fr" noProof="0" dirty="0"/>
              <a:t>Activation du compte</a:t>
            </a:r>
          </a:p>
          <a:p>
            <a:pPr marL="1193361" lvl="1" indent="-342900">
              <a:buFont typeface="Wingdings" panose="05000000000000000000" pitchFamily="2" charset="2"/>
              <a:buChar char="ü"/>
            </a:pPr>
            <a:r>
              <a:rPr lang="fr" noProof="0" dirty="0"/>
              <a:t>Réinitialiser le mot de passe</a:t>
            </a:r>
          </a:p>
          <a:p>
            <a:pPr marL="1193361" lvl="1" indent="-342900">
              <a:buFont typeface="Wingdings" panose="05000000000000000000" pitchFamily="2" charset="2"/>
              <a:buChar char="ü"/>
            </a:pPr>
            <a:r>
              <a:rPr lang="fr" noProof="0" dirty="0"/>
              <a:t>Soutien</a:t>
            </a:r>
            <a:endParaRPr lang="en-GB" dirty="0"/>
          </a:p>
          <a:p>
            <a:pPr marL="342900" indent="-342900">
              <a:buFont typeface="Arial" panose="020B0604020202020204" pitchFamily="34" charset="0"/>
              <a:buChar char="•"/>
            </a:pPr>
            <a:r>
              <a:rPr lang="fr" sz="2000" noProof="0" dirty="0">
                <a:solidFill>
                  <a:srgbClr val="FF0000"/>
                </a:solidFill>
              </a:rPr>
              <a:t>Points </a:t>
            </a:r>
            <a:r>
              <a:rPr lang="fr" sz="2000" dirty="0">
                <a:solidFill>
                  <a:srgbClr val="FF0000"/>
                </a:solidFill>
              </a:rPr>
              <a:t>importants</a:t>
            </a:r>
            <a:r>
              <a:rPr lang="fr" sz="2000" noProof="0" dirty="0">
                <a:solidFill>
                  <a:srgbClr val="FF0000"/>
                </a:solidFill>
              </a:rPr>
              <a:t> : les liens envoyés via JEMS </a:t>
            </a:r>
            <a:r>
              <a:rPr lang="fr" sz="2000" b="1" noProof="0" dirty="0">
                <a:solidFill>
                  <a:srgbClr val="FF0000"/>
                </a:solidFill>
              </a:rPr>
              <a:t>expirent </a:t>
            </a:r>
            <a:r>
              <a:rPr lang="fr" sz="2000" b="1" dirty="0">
                <a:solidFill>
                  <a:srgbClr val="FF0000"/>
                </a:solidFill>
              </a:rPr>
              <a:t>au bout de</a:t>
            </a:r>
            <a:r>
              <a:rPr lang="fr" sz="2000" b="1" noProof="0" dirty="0">
                <a:solidFill>
                  <a:srgbClr val="FF0000"/>
                </a:solidFill>
              </a:rPr>
              <a:t> 7 jours </a:t>
            </a:r>
            <a:r>
              <a:rPr lang="fr" sz="2000" noProof="0" dirty="0">
                <a:solidFill>
                  <a:srgbClr val="FF0000"/>
                </a:solidFill>
              </a:rPr>
              <a:t>!</a:t>
            </a:r>
          </a:p>
          <a:p>
            <a:r>
              <a:rPr lang="fr" sz="2000" dirty="0">
                <a:solidFill>
                  <a:srgbClr val="FF0000"/>
                </a:solidFill>
              </a:rPr>
              <a:t>Veillez à réagir endéans ce délai lors de votre inscription ou de la réinitialisation de votre mot de passe.</a:t>
            </a:r>
          </a:p>
          <a:p>
            <a:pPr marL="342900" indent="-342900">
              <a:buFont typeface="Arial" panose="020B0604020202020204" pitchFamily="34" charset="0"/>
              <a:buChar char="•"/>
            </a:pPr>
            <a:r>
              <a:rPr lang="fr" sz="2000" b="1" noProof="0" dirty="0">
                <a:solidFill>
                  <a:srgbClr val="FF0000"/>
                </a:solidFill>
              </a:rPr>
              <a:t>Assurez- </a:t>
            </a:r>
            <a:r>
              <a:rPr lang="fr" sz="2000" b="1" dirty="0">
                <a:solidFill>
                  <a:srgbClr val="FF0000"/>
                </a:solidFill>
              </a:rPr>
              <a:t>vous d'être sur le bon programme JEMS !</a:t>
            </a:r>
          </a:p>
          <a:p>
            <a:endParaRPr lang="en-GB" noProof="0" dirty="0">
              <a:solidFill>
                <a:srgbClr val="FF0000"/>
              </a:solidFill>
            </a:endParaRPr>
          </a:p>
          <a:p>
            <a:endParaRPr lang="en-GB" noProof="0" dirty="0"/>
          </a:p>
        </p:txBody>
      </p:sp>
      <p:sp>
        <p:nvSpPr>
          <p:cNvPr id="16" name="Title 4">
            <a:extLst>
              <a:ext uri="{FF2B5EF4-FFF2-40B4-BE49-F238E27FC236}">
                <a16:creationId xmlns:a16="http://schemas.microsoft.com/office/drawing/2014/main" id="{759A6448-2FF3-04DB-5662-179AE5282355}"/>
              </a:ext>
            </a:extLst>
          </p:cNvPr>
          <p:cNvSpPr>
            <a:spLocks noGrp="1"/>
          </p:cNvSpPr>
          <p:nvPr>
            <p:ph type="title"/>
          </p:nvPr>
        </p:nvSpPr>
        <p:spPr>
          <a:xfrm>
            <a:off x="509901" y="313702"/>
            <a:ext cx="13631463" cy="593506"/>
          </a:xfrm>
        </p:spPr>
        <p:txBody>
          <a:bodyPr/>
          <a:lstStyle/>
          <a:p>
            <a:r>
              <a:rPr lang="fr" noProof="0" dirty="0"/>
              <a:t>JEMS – Premiers pas</a:t>
            </a:r>
          </a:p>
        </p:txBody>
      </p:sp>
      <p:pic>
        <p:nvPicPr>
          <p:cNvPr id="7" name="Content Placeholder 6">
            <a:extLst>
              <a:ext uri="{FF2B5EF4-FFF2-40B4-BE49-F238E27FC236}">
                <a16:creationId xmlns:a16="http://schemas.microsoft.com/office/drawing/2014/main" id="{22BDC7EF-9118-0A1A-538F-03FD4785D7B6}"/>
              </a:ext>
            </a:extLst>
          </p:cNvPr>
          <p:cNvPicPr>
            <a:picLocks noChangeAspect="1"/>
          </p:cNvPicPr>
          <p:nvPr/>
        </p:nvPicPr>
        <p:blipFill>
          <a:blip r:embed="rId3"/>
          <a:stretch>
            <a:fillRect/>
          </a:stretch>
        </p:blipFill>
        <p:spPr>
          <a:xfrm>
            <a:off x="11682663" y="1312483"/>
            <a:ext cx="3329778" cy="1639915"/>
          </a:xfrm>
          <a:prstGeom prst="rect">
            <a:avLst/>
          </a:prstGeom>
          <a:noFill/>
        </p:spPr>
      </p:pic>
      <p:pic>
        <p:nvPicPr>
          <p:cNvPr id="4" name="Picture 3" descr="A screenshot of a computer&#10;&#10;AI-generated content may be incorrect.">
            <a:extLst>
              <a:ext uri="{FF2B5EF4-FFF2-40B4-BE49-F238E27FC236}">
                <a16:creationId xmlns:a16="http://schemas.microsoft.com/office/drawing/2014/main" id="{F765D622-1EB8-7121-6816-4CD9DCE234B3}"/>
              </a:ext>
            </a:extLst>
          </p:cNvPr>
          <p:cNvPicPr>
            <a:picLocks noChangeAspect="1"/>
          </p:cNvPicPr>
          <p:nvPr/>
        </p:nvPicPr>
        <p:blipFill>
          <a:blip r:embed="rId4"/>
          <a:stretch>
            <a:fillRect/>
          </a:stretch>
        </p:blipFill>
        <p:spPr>
          <a:xfrm>
            <a:off x="11326924" y="4964675"/>
            <a:ext cx="3685517" cy="1911009"/>
          </a:xfrm>
          <a:prstGeom prst="rect">
            <a:avLst/>
          </a:prstGeom>
        </p:spPr>
      </p:pic>
    </p:spTree>
    <p:extLst>
      <p:ext uri="{BB962C8B-B14F-4D97-AF65-F5344CB8AC3E}">
        <p14:creationId xmlns:p14="http://schemas.microsoft.com/office/powerpoint/2010/main" val="23799588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D8EE74-F81F-494F-0EA0-4A6F89904622}"/>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F123734B-43E9-1932-643E-40BF721DD988}"/>
              </a:ext>
            </a:extLst>
          </p:cNvPr>
          <p:cNvPicPr>
            <a:picLocks noChangeAspect="1"/>
          </p:cNvPicPr>
          <p:nvPr/>
        </p:nvPicPr>
        <p:blipFill>
          <a:blip r:embed="rId2"/>
          <a:stretch>
            <a:fillRect/>
          </a:stretch>
        </p:blipFill>
        <p:spPr>
          <a:xfrm>
            <a:off x="9319163" y="2375509"/>
            <a:ext cx="5419690" cy="5384860"/>
          </a:xfrm>
          <a:prstGeom prst="rect">
            <a:avLst/>
          </a:prstGeom>
        </p:spPr>
      </p:pic>
      <p:sp>
        <p:nvSpPr>
          <p:cNvPr id="2" name="Footer Placeholder 1">
            <a:extLst>
              <a:ext uri="{FF2B5EF4-FFF2-40B4-BE49-F238E27FC236}">
                <a16:creationId xmlns:a16="http://schemas.microsoft.com/office/drawing/2014/main" id="{908D8C27-5E9E-D5C4-AE01-A3E7BBC4C2E5}"/>
              </a:ext>
            </a:extLst>
          </p:cNvPr>
          <p:cNvSpPr>
            <a:spLocks noGrp="1"/>
          </p:cNvSpPr>
          <p:nvPr>
            <p:ph type="ftr" sz="quarter" idx="10"/>
          </p:nvPr>
        </p:nvSpPr>
        <p:spPr/>
        <p:txBody>
          <a:bodyPr/>
          <a:lstStyle/>
          <a:p>
            <a:fld id="{8552B8D2-4945-40CA-9F95-EE45B92F5AB5}" type="slidenum">
              <a:rPr lang="en-GB" noProof="0" smtClean="0"/>
              <a:t>6</a:t>
            </a:fld>
            <a:endParaRPr lang="en-GB" noProof="0" dirty="0"/>
          </a:p>
        </p:txBody>
      </p:sp>
      <p:sp>
        <p:nvSpPr>
          <p:cNvPr id="4" name="Text Placeholder 3">
            <a:extLst>
              <a:ext uri="{FF2B5EF4-FFF2-40B4-BE49-F238E27FC236}">
                <a16:creationId xmlns:a16="http://schemas.microsoft.com/office/drawing/2014/main" id="{71412404-A0AA-43B0-617E-B851FCED5CE8}"/>
              </a:ext>
            </a:extLst>
          </p:cNvPr>
          <p:cNvSpPr>
            <a:spLocks noGrp="1"/>
          </p:cNvSpPr>
          <p:nvPr>
            <p:ph type="body" sz="quarter" idx="15"/>
          </p:nvPr>
        </p:nvSpPr>
        <p:spPr>
          <a:xfrm>
            <a:off x="570223" y="1096046"/>
            <a:ext cx="8813181" cy="6110869"/>
          </a:xfrm>
        </p:spPr>
        <p:txBody>
          <a:bodyPr/>
          <a:lstStyle/>
          <a:p>
            <a:r>
              <a:rPr lang="fr" noProof="0" dirty="0"/>
              <a:t>Le Chef de file du projet peut accorder des privilèges au projet et à sa gestion dans JEMS.</a:t>
            </a:r>
          </a:p>
          <a:p>
            <a:endParaRPr lang="en-GB" noProof="0" dirty="0"/>
          </a:p>
          <a:p>
            <a:r>
              <a:rPr lang="fr" noProof="0" dirty="0"/>
              <a:t>L' </a:t>
            </a:r>
            <a:r>
              <a:rPr lang="fr" b="1" noProof="0" dirty="0"/>
              <a:t>accès ne peut être accordé qu'aux utilisateurs déjà inscrits dans JEMS.</a:t>
            </a:r>
          </a:p>
          <a:p>
            <a:r>
              <a:rPr lang="fr" noProof="0" dirty="0"/>
              <a:t>Les droits </a:t>
            </a:r>
            <a:r>
              <a:rPr lang="fr" dirty="0"/>
              <a:t>d’accès </a:t>
            </a:r>
            <a:r>
              <a:rPr lang="fr" noProof="0" dirty="0"/>
              <a:t>possibles sont :</a:t>
            </a:r>
          </a:p>
          <a:p>
            <a:pPr marL="342900" indent="-342900">
              <a:buFont typeface="Arial" panose="020B0604020202020204" pitchFamily="34" charset="0"/>
              <a:buChar char="•"/>
            </a:pPr>
            <a:r>
              <a:rPr lang="fr" noProof="0" dirty="0"/>
              <a:t>Gestion : accès à toutes les sections et à toutes les fonctions, y compris les « privilèges » (c’est pourquoi son accès doit être limité au nombre minimum d’utilisateurs !).</a:t>
            </a:r>
          </a:p>
          <a:p>
            <a:pPr marL="342900" indent="-342900">
              <a:buFont typeface="Arial" panose="020B0604020202020204" pitchFamily="34" charset="0"/>
              <a:buChar char="•"/>
            </a:pPr>
            <a:r>
              <a:rPr lang="fr" noProof="0" dirty="0"/>
              <a:t>Modification : à définir pour au moins un utilisateur par partenaire</a:t>
            </a:r>
          </a:p>
          <a:p>
            <a:pPr marL="342900" indent="-342900">
              <a:buFont typeface="Arial" panose="020B0604020202020204" pitchFamily="34" charset="0"/>
              <a:buChar char="•"/>
            </a:pPr>
            <a:r>
              <a:rPr lang="fr" noProof="0" dirty="0"/>
              <a:t>Affichage : Permet de visualiser les sections sans possibilité d’insertion ni de modification.</a:t>
            </a:r>
          </a:p>
          <a:p>
            <a:pPr marL="342900" indent="-342900">
              <a:buFont typeface="Arial" panose="020B0604020202020204" pitchFamily="34" charset="0"/>
              <a:buChar char="•"/>
            </a:pPr>
            <a:r>
              <a:rPr lang="fr" noProof="0" dirty="0"/>
              <a:t>Données sensibles : Vous pouvez empêcher un utilisateur de voir dans « Budget Lines » </a:t>
            </a:r>
            <a:r>
              <a:rPr lang="fr" dirty="0"/>
              <a:t>l</a:t>
            </a:r>
            <a:r>
              <a:rPr lang="fr" noProof="0" dirty="0"/>
              <a:t>a description, les commentaires ou le document associé.</a:t>
            </a:r>
          </a:p>
          <a:p>
            <a:endParaRPr lang="en-GB" noProof="0" dirty="0"/>
          </a:p>
        </p:txBody>
      </p:sp>
      <p:sp>
        <p:nvSpPr>
          <p:cNvPr id="5" name="Title 4">
            <a:extLst>
              <a:ext uri="{FF2B5EF4-FFF2-40B4-BE49-F238E27FC236}">
                <a16:creationId xmlns:a16="http://schemas.microsoft.com/office/drawing/2014/main" id="{1DC9CE1C-1934-6D34-9E06-185DFF4FA2A9}"/>
              </a:ext>
            </a:extLst>
          </p:cNvPr>
          <p:cNvSpPr>
            <a:spLocks noGrp="1"/>
          </p:cNvSpPr>
          <p:nvPr>
            <p:ph type="title"/>
          </p:nvPr>
        </p:nvSpPr>
        <p:spPr>
          <a:xfrm>
            <a:off x="570223" y="316681"/>
            <a:ext cx="13631463" cy="593506"/>
          </a:xfrm>
        </p:spPr>
        <p:txBody>
          <a:bodyPr/>
          <a:lstStyle/>
          <a:p>
            <a:r>
              <a:rPr lang="fr" noProof="0" dirty="0"/>
              <a:t>JEMS – Privilèges</a:t>
            </a:r>
          </a:p>
        </p:txBody>
      </p:sp>
      <p:pic>
        <p:nvPicPr>
          <p:cNvPr id="6" name="Picture 5">
            <a:extLst>
              <a:ext uri="{FF2B5EF4-FFF2-40B4-BE49-F238E27FC236}">
                <a16:creationId xmlns:a16="http://schemas.microsoft.com/office/drawing/2014/main" id="{17B709E4-0FB9-AF2C-7FEB-709FAC27C9D0}"/>
              </a:ext>
            </a:extLst>
          </p:cNvPr>
          <p:cNvPicPr>
            <a:picLocks noChangeAspect="1"/>
          </p:cNvPicPr>
          <p:nvPr/>
        </p:nvPicPr>
        <p:blipFill>
          <a:blip r:embed="rId3"/>
          <a:stretch>
            <a:fillRect/>
          </a:stretch>
        </p:blipFill>
        <p:spPr>
          <a:xfrm>
            <a:off x="9497241" y="-70702"/>
            <a:ext cx="1867161" cy="2619741"/>
          </a:xfrm>
          <a:prstGeom prst="rect">
            <a:avLst/>
          </a:prstGeom>
        </p:spPr>
      </p:pic>
    </p:spTree>
    <p:extLst>
      <p:ext uri="{BB962C8B-B14F-4D97-AF65-F5344CB8AC3E}">
        <p14:creationId xmlns:p14="http://schemas.microsoft.com/office/powerpoint/2010/main" val="2839834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43A1BEE-94C3-2F73-BBE7-1279C5DB58A3}"/>
              </a:ext>
            </a:extLst>
          </p:cNvPr>
          <p:cNvSpPr>
            <a:spLocks noGrp="1"/>
          </p:cNvSpPr>
          <p:nvPr>
            <p:ph type="ftr" sz="quarter" idx="10"/>
          </p:nvPr>
        </p:nvSpPr>
        <p:spPr/>
        <p:txBody>
          <a:bodyPr/>
          <a:lstStyle/>
          <a:p>
            <a:fld id="{C2126CF7-6B36-49F1-BD76-9A9105B7BD33}" type="slidenum">
              <a:rPr lang="en-GB" noProof="0" smtClean="0"/>
              <a:t>7</a:t>
            </a:fld>
            <a:endParaRPr lang="en-GB" noProof="0" dirty="0"/>
          </a:p>
        </p:txBody>
      </p:sp>
      <p:sp>
        <p:nvSpPr>
          <p:cNvPr id="4" name="Text Placeholder 3">
            <a:extLst>
              <a:ext uri="{FF2B5EF4-FFF2-40B4-BE49-F238E27FC236}">
                <a16:creationId xmlns:a16="http://schemas.microsoft.com/office/drawing/2014/main" id="{0FB57380-8E97-D7E1-9BFC-69AC88821D4E}"/>
              </a:ext>
            </a:extLst>
          </p:cNvPr>
          <p:cNvSpPr>
            <a:spLocks noGrp="1"/>
          </p:cNvSpPr>
          <p:nvPr>
            <p:ph type="body" sz="quarter" idx="15"/>
          </p:nvPr>
        </p:nvSpPr>
        <p:spPr>
          <a:xfrm>
            <a:off x="613611" y="1745672"/>
            <a:ext cx="13162547" cy="2754097"/>
          </a:xfrm>
        </p:spPr>
        <p:txBody>
          <a:bodyPr/>
          <a:lstStyle/>
          <a:p>
            <a:r>
              <a:rPr lang="fr" b="1" noProof="0" dirty="0"/>
              <a:t>LP : Contactez le </a:t>
            </a:r>
            <a:r>
              <a:rPr lang="fr" b="1" dirty="0"/>
              <a:t>SC</a:t>
            </a:r>
            <a:r>
              <a:rPr lang="fr" b="1" noProof="0" dirty="0"/>
              <a:t> </a:t>
            </a:r>
            <a:r>
              <a:rPr lang="fr" noProof="0" dirty="0"/>
              <a:t>pour l’ </a:t>
            </a:r>
            <a:r>
              <a:rPr lang="fr" b="1" noProof="0" dirty="0"/>
              <a:t>affectation </a:t>
            </a:r>
            <a:r>
              <a:rPr lang="fr" noProof="0" dirty="0"/>
              <a:t>au projet (si vous êtes LP/PP dans plusieurs projets, vous pouvez nous en informer afin que nous les affections à un seul utilisateur).</a:t>
            </a:r>
          </a:p>
          <a:p>
            <a:r>
              <a:rPr lang="fr" b="1" dirty="0"/>
              <a:t>PP : </a:t>
            </a:r>
            <a:r>
              <a:rPr lang="fr" dirty="0"/>
              <a:t>Contactez votre LP pour l’ </a:t>
            </a:r>
            <a:r>
              <a:rPr lang="fr" b="1" dirty="0"/>
              <a:t>affectation </a:t>
            </a:r>
            <a:r>
              <a:rPr lang="fr" dirty="0"/>
              <a:t>au projet (si vous êtes LP/PP dans plusieurs projets, vous pouvez utiliser un seul utilisateur pour accéder à tous vos projets).</a:t>
            </a:r>
          </a:p>
          <a:p>
            <a:endParaRPr lang="en-GB" noProof="0" dirty="0"/>
          </a:p>
          <a:p>
            <a:r>
              <a:rPr lang="fr" noProof="0" dirty="0"/>
              <a:t>Sur la page d'accueil après la connexion, vous trouverez vos applications (projets) pour y accéder.</a:t>
            </a:r>
          </a:p>
          <a:p>
            <a:r>
              <a:rPr lang="fr" noProof="0" dirty="0"/>
              <a:t>Vous disposez d'informations générales sur le projet, notamment son statut, son objectif, son acronyme avec son numéro de référence et un </a:t>
            </a:r>
            <a:r>
              <a:rPr lang="fr" b="1" noProof="0" dirty="0"/>
              <a:t>identifiant de projet </a:t>
            </a:r>
            <a:r>
              <a:rPr lang="fr" noProof="0" dirty="0"/>
              <a:t>attribué automatiquement par JEMS.</a:t>
            </a:r>
          </a:p>
        </p:txBody>
      </p:sp>
      <p:sp>
        <p:nvSpPr>
          <p:cNvPr id="5" name="Title 4">
            <a:extLst>
              <a:ext uri="{FF2B5EF4-FFF2-40B4-BE49-F238E27FC236}">
                <a16:creationId xmlns:a16="http://schemas.microsoft.com/office/drawing/2014/main" id="{3E811374-41C1-0021-C14B-4199CAA10013}"/>
              </a:ext>
            </a:extLst>
          </p:cNvPr>
          <p:cNvSpPr>
            <a:spLocks noGrp="1"/>
          </p:cNvSpPr>
          <p:nvPr>
            <p:ph type="title"/>
          </p:nvPr>
        </p:nvSpPr>
        <p:spPr>
          <a:xfrm>
            <a:off x="613611" y="682860"/>
            <a:ext cx="13631463" cy="593506"/>
          </a:xfrm>
        </p:spPr>
        <p:txBody>
          <a:bodyPr/>
          <a:lstStyle/>
          <a:p>
            <a:r>
              <a:rPr lang="fr" noProof="0" dirty="0"/>
              <a:t>JEMS – Vue d'ensemble - Tableau de bord</a:t>
            </a:r>
          </a:p>
        </p:txBody>
      </p:sp>
      <p:pic>
        <p:nvPicPr>
          <p:cNvPr id="10" name="Picture 9">
            <a:extLst>
              <a:ext uri="{FF2B5EF4-FFF2-40B4-BE49-F238E27FC236}">
                <a16:creationId xmlns:a16="http://schemas.microsoft.com/office/drawing/2014/main" id="{93716C1D-D83A-3001-89E9-DA8E221FA502}"/>
              </a:ext>
            </a:extLst>
          </p:cNvPr>
          <p:cNvPicPr>
            <a:picLocks noChangeAspect="1"/>
          </p:cNvPicPr>
          <p:nvPr/>
        </p:nvPicPr>
        <p:blipFill>
          <a:blip r:embed="rId2"/>
          <a:stretch>
            <a:fillRect/>
          </a:stretch>
        </p:blipFill>
        <p:spPr>
          <a:xfrm>
            <a:off x="4961538" y="5438381"/>
            <a:ext cx="9414604" cy="3352759"/>
          </a:xfrm>
          <a:prstGeom prst="rect">
            <a:avLst/>
          </a:prstGeom>
        </p:spPr>
      </p:pic>
    </p:spTree>
    <p:extLst>
      <p:ext uri="{BB962C8B-B14F-4D97-AF65-F5344CB8AC3E}">
        <p14:creationId xmlns:p14="http://schemas.microsoft.com/office/powerpoint/2010/main" val="21061049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EE9B25-6252-3DF9-4A1C-98EE05302C74}"/>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38E13E8C-AB4B-41D9-9B4F-2F4018027581}"/>
              </a:ext>
            </a:extLst>
          </p:cNvPr>
          <p:cNvSpPr>
            <a:spLocks noGrp="1"/>
          </p:cNvSpPr>
          <p:nvPr>
            <p:ph type="ftr" sz="quarter" idx="10"/>
          </p:nvPr>
        </p:nvSpPr>
        <p:spPr/>
        <p:txBody>
          <a:bodyPr/>
          <a:lstStyle/>
          <a:p>
            <a:fld id="{DF4C298B-F904-4892-813A-CC3E99DFCC71}" type="slidenum">
              <a:rPr lang="en-GB" noProof="0" smtClean="0"/>
              <a:t>8</a:t>
            </a:fld>
            <a:endParaRPr lang="en-GB" noProof="0" dirty="0"/>
          </a:p>
        </p:txBody>
      </p:sp>
      <p:sp>
        <p:nvSpPr>
          <p:cNvPr id="4" name="Text Placeholder 3">
            <a:extLst>
              <a:ext uri="{FF2B5EF4-FFF2-40B4-BE49-F238E27FC236}">
                <a16:creationId xmlns:a16="http://schemas.microsoft.com/office/drawing/2014/main" id="{795344AE-130A-C12A-DC75-06B4059AEC39}"/>
              </a:ext>
            </a:extLst>
          </p:cNvPr>
          <p:cNvSpPr>
            <a:spLocks noGrp="1"/>
          </p:cNvSpPr>
          <p:nvPr>
            <p:ph type="body" sz="quarter" idx="15"/>
          </p:nvPr>
        </p:nvSpPr>
        <p:spPr>
          <a:xfrm>
            <a:off x="613611" y="1745672"/>
            <a:ext cx="5613663" cy="5689844"/>
          </a:xfrm>
        </p:spPr>
        <p:txBody>
          <a:bodyPr/>
          <a:lstStyle/>
          <a:p>
            <a:r>
              <a:rPr lang="fr" noProof="0" dirty="0"/>
              <a:t>Lorsque vous accédez à un projet, vous verrez un aperçu de celui-ci, avec son statut (étape en cours), sa priorité, son objectif spécifique… etc.</a:t>
            </a:r>
          </a:p>
          <a:p>
            <a:endParaRPr lang="en-GB" noProof="0" dirty="0"/>
          </a:p>
          <a:p>
            <a:r>
              <a:rPr lang="fr" noProof="0" dirty="0"/>
              <a:t>En haut à droite, vous pouvez :</a:t>
            </a:r>
          </a:p>
          <a:p>
            <a:pPr marL="342900" indent="-342900">
              <a:buFont typeface="Arial" panose="020B0604020202020204" pitchFamily="34" charset="0"/>
              <a:buChar char="•"/>
            </a:pPr>
            <a:r>
              <a:rPr lang="fr" b="1" noProof="0" dirty="0"/>
              <a:t>Changer de langue </a:t>
            </a:r>
            <a:r>
              <a:rPr lang="fr" noProof="0" dirty="0"/>
              <a:t>(anglais et français),</a:t>
            </a:r>
          </a:p>
          <a:p>
            <a:pPr marL="342900" indent="-342900">
              <a:buFont typeface="Arial" panose="020B0604020202020204" pitchFamily="34" charset="0"/>
              <a:buChar char="•"/>
            </a:pPr>
            <a:r>
              <a:rPr lang="fr" b="1" noProof="0" dirty="0"/>
              <a:t>Accédez au « Menu utilisateur » </a:t>
            </a:r>
            <a:r>
              <a:rPr lang="fr" noProof="0" dirty="0"/>
              <a:t>où vous pourrez modifier votre mot de passe et,</a:t>
            </a:r>
          </a:p>
          <a:p>
            <a:pPr marL="342900" indent="-342900">
              <a:buFont typeface="Arial" panose="020B0604020202020204" pitchFamily="34" charset="0"/>
              <a:buChar char="•"/>
            </a:pPr>
            <a:r>
              <a:rPr lang="fr" b="1" noProof="0" dirty="0"/>
              <a:t>Activer ou désactiver les notifications </a:t>
            </a:r>
            <a:r>
              <a:rPr lang="fr" noProof="0" dirty="0"/>
              <a:t>de JEMS par courrier.</a:t>
            </a:r>
          </a:p>
          <a:p>
            <a:endParaRPr lang="en-GB" noProof="0" dirty="0"/>
          </a:p>
          <a:p>
            <a:endParaRPr lang="en-GB" noProof="0" dirty="0"/>
          </a:p>
        </p:txBody>
      </p:sp>
      <p:sp>
        <p:nvSpPr>
          <p:cNvPr id="5" name="Title 4">
            <a:extLst>
              <a:ext uri="{FF2B5EF4-FFF2-40B4-BE49-F238E27FC236}">
                <a16:creationId xmlns:a16="http://schemas.microsoft.com/office/drawing/2014/main" id="{64BBE1D5-6F17-0273-2531-C37882D3CE55}"/>
              </a:ext>
            </a:extLst>
          </p:cNvPr>
          <p:cNvSpPr>
            <a:spLocks noGrp="1"/>
          </p:cNvSpPr>
          <p:nvPr>
            <p:ph type="title"/>
          </p:nvPr>
        </p:nvSpPr>
        <p:spPr/>
        <p:txBody>
          <a:bodyPr/>
          <a:lstStyle/>
          <a:p>
            <a:r>
              <a:rPr lang="fr" noProof="0" dirty="0"/>
              <a:t>JEMS – Aperçu - Page principale du projet</a:t>
            </a:r>
          </a:p>
        </p:txBody>
      </p:sp>
      <p:pic>
        <p:nvPicPr>
          <p:cNvPr id="11" name="Picture 10">
            <a:extLst>
              <a:ext uri="{FF2B5EF4-FFF2-40B4-BE49-F238E27FC236}">
                <a16:creationId xmlns:a16="http://schemas.microsoft.com/office/drawing/2014/main" id="{7044BEDA-2A7E-1040-BA63-D6D2832B5A95}"/>
              </a:ext>
            </a:extLst>
          </p:cNvPr>
          <p:cNvPicPr>
            <a:picLocks noChangeAspect="1"/>
          </p:cNvPicPr>
          <p:nvPr/>
        </p:nvPicPr>
        <p:blipFill>
          <a:blip r:embed="rId2"/>
          <a:stretch>
            <a:fillRect/>
          </a:stretch>
        </p:blipFill>
        <p:spPr>
          <a:xfrm>
            <a:off x="6210363" y="1745672"/>
            <a:ext cx="8207752" cy="4270117"/>
          </a:xfrm>
          <a:prstGeom prst="rect">
            <a:avLst/>
          </a:prstGeom>
        </p:spPr>
      </p:pic>
    </p:spTree>
    <p:extLst>
      <p:ext uri="{BB962C8B-B14F-4D97-AF65-F5344CB8AC3E}">
        <p14:creationId xmlns:p14="http://schemas.microsoft.com/office/powerpoint/2010/main" val="42745354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19EE8A-7D20-9B01-E4D0-C3B8BFBF56C8}"/>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A2F99887-CDED-FC8A-25D4-ACA9202DA12C}"/>
              </a:ext>
            </a:extLst>
          </p:cNvPr>
          <p:cNvSpPr>
            <a:spLocks noGrp="1"/>
          </p:cNvSpPr>
          <p:nvPr>
            <p:ph type="ftr" sz="quarter" idx="10"/>
          </p:nvPr>
        </p:nvSpPr>
        <p:spPr/>
        <p:txBody>
          <a:bodyPr/>
          <a:lstStyle/>
          <a:p>
            <a:fld id="{E2A3A7CB-227D-4D7A-A414-B3F49F603857}" type="slidenum">
              <a:rPr lang="en-GB" noProof="0" smtClean="0"/>
              <a:t>9</a:t>
            </a:fld>
            <a:endParaRPr lang="en-GB" noProof="0" dirty="0"/>
          </a:p>
        </p:txBody>
      </p:sp>
      <p:sp>
        <p:nvSpPr>
          <p:cNvPr id="4" name="Text Placeholder 3">
            <a:extLst>
              <a:ext uri="{FF2B5EF4-FFF2-40B4-BE49-F238E27FC236}">
                <a16:creationId xmlns:a16="http://schemas.microsoft.com/office/drawing/2014/main" id="{9CDC59E7-8870-FC2B-91B2-71DDA2D0CA1D}"/>
              </a:ext>
            </a:extLst>
          </p:cNvPr>
          <p:cNvSpPr>
            <a:spLocks noGrp="1"/>
          </p:cNvSpPr>
          <p:nvPr>
            <p:ph type="body" sz="quarter" idx="15"/>
          </p:nvPr>
        </p:nvSpPr>
        <p:spPr>
          <a:xfrm>
            <a:off x="613612" y="2057400"/>
            <a:ext cx="4135370" cy="4697361"/>
          </a:xfrm>
        </p:spPr>
        <p:txBody>
          <a:bodyPr/>
          <a:lstStyle/>
          <a:p>
            <a:r>
              <a:rPr lang="fr" b="1" i="1" noProof="0" dirty="0">
                <a:solidFill>
                  <a:schemeClr val="tx2">
                    <a:lumMod val="60000"/>
                    <a:lumOff val="40000"/>
                  </a:schemeClr>
                </a:solidFill>
              </a:rPr>
              <a:t>Menu en bleu </a:t>
            </a:r>
            <a:r>
              <a:rPr lang="fr" noProof="0" dirty="0"/>
              <a:t>à gauche</a:t>
            </a:r>
          </a:p>
          <a:p>
            <a:r>
              <a:rPr lang="fr" noProof="0" dirty="0"/>
              <a:t>Détails des partenaires :</a:t>
            </a:r>
          </a:p>
          <a:p>
            <a:r>
              <a:rPr lang="fr" noProof="0" dirty="0"/>
              <a:t>Ici, vous pouvez paramétrer</a:t>
            </a:r>
          </a:p>
          <a:p>
            <a:pPr marL="342900" indent="-342900">
              <a:buFont typeface="Arial" panose="020B0604020202020204" pitchFamily="34" charset="0"/>
              <a:buChar char="•"/>
            </a:pPr>
            <a:r>
              <a:rPr lang="fr" noProof="0" dirty="0"/>
              <a:t>Vos coordonnées bancaires</a:t>
            </a:r>
          </a:p>
          <a:p>
            <a:pPr marL="342900" indent="-342900">
              <a:buFont typeface="Arial" panose="020B0604020202020204" pitchFamily="34" charset="0"/>
              <a:buChar char="•"/>
            </a:pPr>
            <a:r>
              <a:rPr lang="fr" noProof="0" dirty="0"/>
              <a:t>Emplacement des documents (pour l'audit et le contrôle)</a:t>
            </a:r>
          </a:p>
          <a:p>
            <a:pPr marL="342900" indent="-342900">
              <a:buFont typeface="Arial" panose="020B0604020202020204" pitchFamily="34" charset="0"/>
              <a:buChar char="•"/>
            </a:pPr>
            <a:r>
              <a:rPr lang="fr" noProof="0" dirty="0"/>
              <a:t>Téléverser le document du partenaire concerné</a:t>
            </a:r>
          </a:p>
        </p:txBody>
      </p:sp>
      <p:sp>
        <p:nvSpPr>
          <p:cNvPr id="5" name="Title 4">
            <a:extLst>
              <a:ext uri="{FF2B5EF4-FFF2-40B4-BE49-F238E27FC236}">
                <a16:creationId xmlns:a16="http://schemas.microsoft.com/office/drawing/2014/main" id="{7AB22CF5-2907-8DA2-6D58-6323307ED8AF}"/>
              </a:ext>
            </a:extLst>
          </p:cNvPr>
          <p:cNvSpPr>
            <a:spLocks noGrp="1"/>
          </p:cNvSpPr>
          <p:nvPr>
            <p:ph type="title"/>
          </p:nvPr>
        </p:nvSpPr>
        <p:spPr>
          <a:xfrm>
            <a:off x="613612" y="531520"/>
            <a:ext cx="13762530" cy="717631"/>
          </a:xfrm>
        </p:spPr>
        <p:txBody>
          <a:bodyPr/>
          <a:lstStyle/>
          <a:p>
            <a:r>
              <a:rPr lang="fr" noProof="0" dirty="0"/>
              <a:t>JEMS – Aperçu </a:t>
            </a:r>
            <a:br>
              <a:rPr lang="en-GB" dirty="0"/>
            </a:br>
            <a:r>
              <a:rPr lang="fr" noProof="0" dirty="0"/>
              <a:t>Page principale du projet</a:t>
            </a:r>
          </a:p>
        </p:txBody>
      </p:sp>
      <p:pic>
        <p:nvPicPr>
          <p:cNvPr id="6" name="Picture 5">
            <a:extLst>
              <a:ext uri="{FF2B5EF4-FFF2-40B4-BE49-F238E27FC236}">
                <a16:creationId xmlns:a16="http://schemas.microsoft.com/office/drawing/2014/main" id="{D75903BE-DFE7-79AC-FB12-3CEACBE940B5}"/>
              </a:ext>
            </a:extLst>
          </p:cNvPr>
          <p:cNvPicPr>
            <a:picLocks noChangeAspect="1"/>
          </p:cNvPicPr>
          <p:nvPr/>
        </p:nvPicPr>
        <p:blipFill>
          <a:blip r:embed="rId2"/>
          <a:stretch>
            <a:fillRect/>
          </a:stretch>
        </p:blipFill>
        <p:spPr>
          <a:xfrm>
            <a:off x="7117670" y="890336"/>
            <a:ext cx="7743237" cy="6136106"/>
          </a:xfrm>
          <a:prstGeom prst="rect">
            <a:avLst/>
          </a:prstGeom>
        </p:spPr>
      </p:pic>
    </p:spTree>
    <p:extLst>
      <p:ext uri="{BB962C8B-B14F-4D97-AF65-F5344CB8AC3E}">
        <p14:creationId xmlns:p14="http://schemas.microsoft.com/office/powerpoint/2010/main" val="45826352"/>
      </p:ext>
    </p:extLst>
  </p:cSld>
  <p:clrMapOvr>
    <a:masterClrMapping/>
  </p:clrMapOvr>
</p:sld>
</file>

<file path=ppt/theme/theme1.xml><?xml version="1.0" encoding="utf-8"?>
<a:theme xmlns:a="http://schemas.openxmlformats.org/drawingml/2006/main" name="1_Office Theme">
  <a:themeElements>
    <a:clrScheme name="INTERREG NEXT MED">
      <a:dk1>
        <a:srgbClr val="000000"/>
      </a:dk1>
      <a:lt1>
        <a:srgbClr val="FFFFFF"/>
      </a:lt1>
      <a:dk2>
        <a:srgbClr val="003399"/>
      </a:dk2>
      <a:lt2>
        <a:srgbClr val="E7E6E6"/>
      </a:lt2>
      <a:accent1>
        <a:srgbClr val="9ACA3C"/>
      </a:accent1>
      <a:accent2>
        <a:srgbClr val="18BAA8"/>
      </a:accent2>
      <a:accent3>
        <a:srgbClr val="DA5C57"/>
      </a:accent3>
      <a:accent4>
        <a:srgbClr val="0E6EB6"/>
      </a:accent4>
      <a:accent5>
        <a:srgbClr val="FFCC00"/>
      </a:accent5>
      <a:accent6>
        <a:srgbClr val="9ACA3C"/>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7" id="{9E34C46F-5BC8-D14D-AA34-6BD4B0A7160E}" vid="{8C442F59-8CAA-5B45-AD0E-E9E01B004C2F}"/>
    </a:ext>
  </a:extLst>
</a:theme>
</file>

<file path=ppt/theme/theme2.xml><?xml version="1.0" encoding="utf-8"?>
<a:theme xmlns:a="http://schemas.openxmlformats.org/drawingml/2006/main" name="2_Office Theme">
  <a:themeElements>
    <a:clrScheme name="INTERREG NEXT MED">
      <a:dk1>
        <a:srgbClr val="000000"/>
      </a:dk1>
      <a:lt1>
        <a:srgbClr val="FFFFFF"/>
      </a:lt1>
      <a:dk2>
        <a:srgbClr val="003399"/>
      </a:dk2>
      <a:lt2>
        <a:srgbClr val="E7E6E6"/>
      </a:lt2>
      <a:accent1>
        <a:srgbClr val="9ACA3C"/>
      </a:accent1>
      <a:accent2>
        <a:srgbClr val="18BAA8"/>
      </a:accent2>
      <a:accent3>
        <a:srgbClr val="DA5C57"/>
      </a:accent3>
      <a:accent4>
        <a:srgbClr val="0E6EB6"/>
      </a:accent4>
      <a:accent5>
        <a:srgbClr val="FFCC00"/>
      </a:accent5>
      <a:accent6>
        <a:srgbClr val="9ACA3C"/>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7" id="{9E34C46F-5BC8-D14D-AA34-6BD4B0A7160E}" vid="{4DBF946F-E094-DE40-8429-653F4C2F5E6C}"/>
    </a:ext>
  </a:extLst>
</a:theme>
</file>

<file path=ppt/theme/theme3.xml><?xml version="1.0" encoding="utf-8"?>
<a:theme xmlns:a="http://schemas.openxmlformats.org/drawingml/2006/main" name="Custom Design">
  <a:themeElements>
    <a:clrScheme name="INTERREG NEXT MED">
      <a:dk1>
        <a:srgbClr val="000000"/>
      </a:dk1>
      <a:lt1>
        <a:srgbClr val="FFFFFF"/>
      </a:lt1>
      <a:dk2>
        <a:srgbClr val="003399"/>
      </a:dk2>
      <a:lt2>
        <a:srgbClr val="E7E6E6"/>
      </a:lt2>
      <a:accent1>
        <a:srgbClr val="9ACA3C"/>
      </a:accent1>
      <a:accent2>
        <a:srgbClr val="18BAA8"/>
      </a:accent2>
      <a:accent3>
        <a:srgbClr val="DA5C57"/>
      </a:accent3>
      <a:accent4>
        <a:srgbClr val="0E6EB6"/>
      </a:accent4>
      <a:accent5>
        <a:srgbClr val="FFCC00"/>
      </a:accent5>
      <a:accent6>
        <a:srgbClr val="9ACA3C"/>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7" id="{9E34C46F-5BC8-D14D-AA34-6BD4B0A7160E}" vid="{9C8F0B90-E098-D04A-96F4-5D45AB19C2B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TotalTime>
  <Words>2434</Words>
  <Application>Microsoft Office PowerPoint</Application>
  <PresentationFormat>Personalizado</PresentationFormat>
  <Paragraphs>230</Paragraphs>
  <Slides>36</Slides>
  <Notes>0</Notes>
  <HiddenSlides>0</HiddenSlides>
  <MMClips>0</MMClips>
  <ScaleCrop>false</ScaleCrop>
  <HeadingPairs>
    <vt:vector size="6" baseType="variant">
      <vt:variant>
        <vt:lpstr>Fuentes usadas</vt:lpstr>
      </vt:variant>
      <vt:variant>
        <vt:i4>4</vt:i4>
      </vt:variant>
      <vt:variant>
        <vt:lpstr>Tema</vt:lpstr>
      </vt:variant>
      <vt:variant>
        <vt:i4>3</vt:i4>
      </vt:variant>
      <vt:variant>
        <vt:lpstr>Títulos de diapositiva</vt:lpstr>
      </vt:variant>
      <vt:variant>
        <vt:i4>36</vt:i4>
      </vt:variant>
    </vt:vector>
  </HeadingPairs>
  <TitlesOfParts>
    <vt:vector size="43" baseType="lpstr">
      <vt:lpstr>Arial</vt:lpstr>
      <vt:lpstr>Calibri</vt:lpstr>
      <vt:lpstr>Open Sans</vt:lpstr>
      <vt:lpstr>Wingdings</vt:lpstr>
      <vt:lpstr>1_Office Theme</vt:lpstr>
      <vt:lpstr>2_Office Theme</vt:lpstr>
      <vt:lpstr>Custom Design</vt:lpstr>
      <vt:lpstr>JEMS pour Interreg NEXT MED</vt:lpstr>
      <vt:lpstr>Qu'est-ce que JEMS ?</vt:lpstr>
      <vt:lpstr>JEMS – Inscription et fonctionnalités</vt:lpstr>
      <vt:lpstr>JEMS – Premiers pas</vt:lpstr>
      <vt:lpstr>JEMS – Premiers pas</vt:lpstr>
      <vt:lpstr>JEMS – Privilèges</vt:lpstr>
      <vt:lpstr>JEMS – Vue d'ensemble - Tableau de bord</vt:lpstr>
      <vt:lpstr>JEMS – Aperçu - Page principale du projet</vt:lpstr>
      <vt:lpstr>JEMS – Aperçu  Page principale du projet</vt:lpstr>
      <vt:lpstr>JEMS – Formulaire de demande – Sections </vt:lpstr>
      <vt:lpstr>JEMS – Formulaire de demande – Limite de caractères </vt:lpstr>
      <vt:lpstr>JEMS – Export</vt:lpstr>
      <vt:lpstr>JEMS – Export</vt:lpstr>
      <vt:lpstr>JEMS – Modifications   pour la phase de négociation et les modifications</vt:lpstr>
      <vt:lpstr>JEMS – Formulaire de demande – Modification </vt:lpstr>
      <vt:lpstr>JEMS – Formulaire de demande – Modification </vt:lpstr>
      <vt:lpstr>JEMS – Formulaire de demande – Modification budgétaire </vt:lpstr>
      <vt:lpstr>JEMS – Formulaire de demande – Modification budgétaire </vt:lpstr>
      <vt:lpstr>JEMS – Formulaire de demande – Annexes de la demande </vt:lpstr>
      <vt:lpstr>JEMS – Modification de l'application – Points d'attention </vt:lpstr>
      <vt:lpstr>JEMS – Vérification préalable à la soumission des modifications du formulaire de demande</vt:lpstr>
      <vt:lpstr>JEMS – Reporting  </vt:lpstr>
      <vt:lpstr>JEMS – REPORTING – Création d'un rapport</vt:lpstr>
      <vt:lpstr>JEMS – Reporting – Identification du rapport</vt:lpstr>
      <vt:lpstr>JEMS – Reporting – État d’avancement du plan de travail</vt:lpstr>
      <vt:lpstr>JEMS – REPORTING – Marchés publics</vt:lpstr>
      <vt:lpstr>JEMS – Reporting – Liste des dépenses</vt:lpstr>
      <vt:lpstr>JEMS – Reporting – Contribution</vt:lpstr>
      <vt:lpstr>JEMS – Rapports – Annexes du rapport de projet </vt:lpstr>
      <vt:lpstr>JEMS – Reporting – Exportation et soumission</vt:lpstr>
      <vt:lpstr>JEMS – Rapports – Résultats du projet et principes horizontaux (LP) </vt:lpstr>
      <vt:lpstr>JEMS – Rapports – Liste des certificats des partenaires </vt:lpstr>
      <vt:lpstr>JEMS – Documents   Où dois-je télécharger les documents requis ?  </vt:lpstr>
      <vt:lpstr>JEMS – Dossier partagé</vt:lpstr>
      <vt:lpstr>JEMS – prochaines étapes</vt:lpstr>
      <vt:lpstr>Merci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ERNOUX  , VINCENT</dc:creator>
  <cp:lastModifiedBy>ERNOUX  , VINCENT</cp:lastModifiedBy>
  <cp:revision>5</cp:revision>
  <dcterms:modified xsi:type="dcterms:W3CDTF">2026-02-17T15:19:45Z</dcterms:modified>
</cp:coreProperties>
</file>