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699" r:id="rId5"/>
    <p:sldMasterId id="2147483696" r:id="rId6"/>
  </p:sldMasterIdLst>
  <p:notesMasterIdLst>
    <p:notesMasterId r:id="rId34"/>
  </p:notesMasterIdLst>
  <p:sldIdLst>
    <p:sldId id="263" r:id="rId7"/>
    <p:sldId id="296" r:id="rId8"/>
    <p:sldId id="278" r:id="rId9"/>
    <p:sldId id="280" r:id="rId10"/>
    <p:sldId id="298" r:id="rId11"/>
    <p:sldId id="285" r:id="rId12"/>
    <p:sldId id="275" r:id="rId13"/>
    <p:sldId id="302" r:id="rId14"/>
    <p:sldId id="299" r:id="rId15"/>
    <p:sldId id="303" r:id="rId16"/>
    <p:sldId id="286" r:id="rId17"/>
    <p:sldId id="292" r:id="rId18"/>
    <p:sldId id="293" r:id="rId19"/>
    <p:sldId id="290" r:id="rId20"/>
    <p:sldId id="288" r:id="rId21"/>
    <p:sldId id="308" r:id="rId22"/>
    <p:sldId id="300" r:id="rId23"/>
    <p:sldId id="301" r:id="rId24"/>
    <p:sldId id="287" r:id="rId25"/>
    <p:sldId id="295" r:id="rId26"/>
    <p:sldId id="289" r:id="rId27"/>
    <p:sldId id="283" r:id="rId28"/>
    <p:sldId id="284" r:id="rId29"/>
    <p:sldId id="306" r:id="rId30"/>
    <p:sldId id="309" r:id="rId31"/>
    <p:sldId id="310" r:id="rId32"/>
    <p:sldId id="262" r:id="rId33"/>
  </p:sldIdLst>
  <p:sldSz cx="15119350"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C1F00-1461-4376-B8F4-0E7D22D8C69A}">
          <p14:sldIdLst>
            <p14:sldId id="263"/>
            <p14:sldId id="296"/>
            <p14:sldId id="278"/>
            <p14:sldId id="280"/>
            <p14:sldId id="298"/>
            <p14:sldId id="285"/>
            <p14:sldId id="275"/>
            <p14:sldId id="302"/>
            <p14:sldId id="299"/>
            <p14:sldId id="303"/>
            <p14:sldId id="286"/>
            <p14:sldId id="292"/>
            <p14:sldId id="293"/>
            <p14:sldId id="290"/>
            <p14:sldId id="288"/>
            <p14:sldId id="308"/>
            <p14:sldId id="300"/>
            <p14:sldId id="301"/>
            <p14:sldId id="287"/>
            <p14:sldId id="295"/>
            <p14:sldId id="289"/>
            <p14:sldId id="283"/>
            <p14:sldId id="284"/>
            <p14:sldId id="306"/>
            <p14:sldId id="309"/>
            <p14:sldId id="310"/>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3D548-B843-145F-879B-3A04DE78ECFE}" name="Alessandro Pischedda" initials="AP" userId="S::apischedda@regione.sardegna.it::50be6faa-1151-456d-afc6-2ad3f7eaad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1" autoAdjust="0"/>
    <p:restoredTop sz="96197"/>
  </p:normalViewPr>
  <p:slideViewPr>
    <p:cSldViewPr snapToGrid="0">
      <p:cViewPr>
        <p:scale>
          <a:sx n="75" d="100"/>
          <a:sy n="75" d="100"/>
        </p:scale>
        <p:origin x="2034" y="14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8715C-5FFC-8B4D-8C28-DC944F05C71A}" type="datetimeFigureOut">
              <a:rPr lang="en-FR" smtClean="0"/>
              <a:t>04/07/2026</a:t>
            </a:fld>
            <a:endParaRPr lang="en-FR"/>
          </a:p>
        </p:txBody>
      </p:sp>
      <p:sp>
        <p:nvSpPr>
          <p:cNvPr id="4" name="Slide Image Placeholder 3"/>
          <p:cNvSpPr>
            <a:spLocks noGrp="1" noRot="1" noChangeAspect="1"/>
          </p:cNvSpPr>
          <p:nvPr>
            <p:ph type="sldImg" idx="2"/>
          </p:nvPr>
        </p:nvSpPr>
        <p:spPr>
          <a:xfrm>
            <a:off x="836613" y="1143000"/>
            <a:ext cx="5184775"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B941C-5C69-5947-8C97-A6FF44719B5D}" type="slidenum">
              <a:rPr lang="en-FR" smtClean="0"/>
              <a:t>‹N›</a:t>
            </a:fld>
            <a:endParaRPr lang="en-FR"/>
          </a:p>
        </p:txBody>
      </p:sp>
    </p:spTree>
    <p:extLst>
      <p:ext uri="{BB962C8B-B14F-4D97-AF65-F5344CB8AC3E}">
        <p14:creationId xmlns:p14="http://schemas.microsoft.com/office/powerpoint/2010/main" val="782637789"/>
      </p:ext>
    </p:extLst>
  </p:cSld>
  <p:clrMap bg1="lt1" tx1="dk1" bg2="lt2" tx2="dk2" accent1="accent1" accent2="accent2" accent3="accent3" accent4="accent4" accent5="accent5" accent6="accent6" hlink="hlink" folHlink="folHlink"/>
  <p:notesStyle>
    <a:lvl1pPr marL="0" algn="l" defTabSz="1157630" rtl="0" eaLnBrk="1" latinLnBrk="0" hangingPunct="1">
      <a:defRPr sz="1519" kern="1200">
        <a:solidFill>
          <a:schemeClr val="tx1"/>
        </a:solidFill>
        <a:latin typeface="+mn-lt"/>
        <a:ea typeface="+mn-ea"/>
        <a:cs typeface="+mn-cs"/>
      </a:defRPr>
    </a:lvl1pPr>
    <a:lvl2pPr marL="578815" algn="l" defTabSz="1157630" rtl="0" eaLnBrk="1" latinLnBrk="0" hangingPunct="1">
      <a:defRPr sz="1519" kern="1200">
        <a:solidFill>
          <a:schemeClr val="tx1"/>
        </a:solidFill>
        <a:latin typeface="+mn-lt"/>
        <a:ea typeface="+mn-ea"/>
        <a:cs typeface="+mn-cs"/>
      </a:defRPr>
    </a:lvl2pPr>
    <a:lvl3pPr marL="1157630" algn="l" defTabSz="1157630" rtl="0" eaLnBrk="1" latinLnBrk="0" hangingPunct="1">
      <a:defRPr sz="1519" kern="1200">
        <a:solidFill>
          <a:schemeClr val="tx1"/>
        </a:solidFill>
        <a:latin typeface="+mn-lt"/>
        <a:ea typeface="+mn-ea"/>
        <a:cs typeface="+mn-cs"/>
      </a:defRPr>
    </a:lvl3pPr>
    <a:lvl4pPr marL="1736446" algn="l" defTabSz="1157630" rtl="0" eaLnBrk="1" latinLnBrk="0" hangingPunct="1">
      <a:defRPr sz="1519" kern="1200">
        <a:solidFill>
          <a:schemeClr val="tx1"/>
        </a:solidFill>
        <a:latin typeface="+mn-lt"/>
        <a:ea typeface="+mn-ea"/>
        <a:cs typeface="+mn-cs"/>
      </a:defRPr>
    </a:lvl4pPr>
    <a:lvl5pPr marL="2315261" algn="l" defTabSz="1157630" rtl="0" eaLnBrk="1" latinLnBrk="0" hangingPunct="1">
      <a:defRPr sz="1519" kern="1200">
        <a:solidFill>
          <a:schemeClr val="tx1"/>
        </a:solidFill>
        <a:latin typeface="+mn-lt"/>
        <a:ea typeface="+mn-ea"/>
        <a:cs typeface="+mn-cs"/>
      </a:defRPr>
    </a:lvl5pPr>
    <a:lvl6pPr marL="2894076" algn="l" defTabSz="1157630" rtl="0" eaLnBrk="1" latinLnBrk="0" hangingPunct="1">
      <a:defRPr sz="1519" kern="1200">
        <a:solidFill>
          <a:schemeClr val="tx1"/>
        </a:solidFill>
        <a:latin typeface="+mn-lt"/>
        <a:ea typeface="+mn-ea"/>
        <a:cs typeface="+mn-cs"/>
      </a:defRPr>
    </a:lvl6pPr>
    <a:lvl7pPr marL="3472891" algn="l" defTabSz="1157630" rtl="0" eaLnBrk="1" latinLnBrk="0" hangingPunct="1">
      <a:defRPr sz="1519" kern="1200">
        <a:solidFill>
          <a:schemeClr val="tx1"/>
        </a:solidFill>
        <a:latin typeface="+mn-lt"/>
        <a:ea typeface="+mn-ea"/>
        <a:cs typeface="+mn-cs"/>
      </a:defRPr>
    </a:lvl7pPr>
    <a:lvl8pPr marL="4051706" algn="l" defTabSz="1157630" rtl="0" eaLnBrk="1" latinLnBrk="0" hangingPunct="1">
      <a:defRPr sz="1519" kern="1200">
        <a:solidFill>
          <a:schemeClr val="tx1"/>
        </a:solidFill>
        <a:latin typeface="+mn-lt"/>
        <a:ea typeface="+mn-ea"/>
        <a:cs typeface="+mn-cs"/>
      </a:defRPr>
    </a:lvl8pPr>
    <a:lvl9pPr marL="4630522" algn="l" defTabSz="1157630" rtl="0" eaLnBrk="1" latinLnBrk="0" hangingPunct="1">
      <a:defRPr sz="151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9EA6532-CA9A-C958-1235-92B880BFAE87}"/>
              </a:ext>
            </a:extLst>
          </p:cNvPr>
          <p:cNvSpPr>
            <a:spLocks noGrp="1"/>
          </p:cNvSpPr>
          <p:nvPr>
            <p:ph type="title"/>
          </p:nvPr>
        </p:nvSpPr>
        <p:spPr>
          <a:xfrm>
            <a:off x="677856" y="3054474"/>
            <a:ext cx="13804025" cy="1739900"/>
          </a:xfrm>
          <a:prstGeom prst="rect">
            <a:avLst/>
          </a:prstGeom>
        </p:spPr>
        <p:txBody>
          <a:bodyPr vert="horz" lIns="91440" tIns="45720" rIns="91440" bIns="45720" rtlCol="0" anchor="b">
            <a:normAutofit/>
          </a:bodyPr>
          <a:lstStyle>
            <a:lvl1pPr>
              <a:defRPr sz="5400">
                <a:latin typeface="Open Sans" panose="020B0606030504020204" pitchFamily="34" charset="0"/>
                <a:ea typeface="Open Sans" panose="020B0606030504020204" pitchFamily="34" charset="0"/>
                <a:cs typeface="Open Sans" panose="020B0606030504020204" pitchFamily="34" charset="0"/>
              </a:defRPr>
            </a:lvl1pPr>
          </a:lstStyle>
          <a:p>
            <a:r>
              <a:rPr lang="it-IT"/>
              <a:t>Fare clic per modificare lo stile del titolo dello schema</a:t>
            </a:r>
            <a:endParaRPr lang="en-FR" dirty="0"/>
          </a:p>
        </p:txBody>
      </p:sp>
      <p:sp>
        <p:nvSpPr>
          <p:cNvPr id="4" name="Text Placeholder 5">
            <a:extLst>
              <a:ext uri="{FF2B5EF4-FFF2-40B4-BE49-F238E27FC236}">
                <a16:creationId xmlns:a16="http://schemas.microsoft.com/office/drawing/2014/main" id="{86A8328D-D743-93C4-E815-E8AA00F7BB22}"/>
              </a:ext>
            </a:extLst>
          </p:cNvPr>
          <p:cNvSpPr>
            <a:spLocks noGrp="1"/>
          </p:cNvSpPr>
          <p:nvPr>
            <p:ph idx="1" hasCustomPrompt="1"/>
          </p:nvPr>
        </p:nvSpPr>
        <p:spPr>
          <a:xfrm>
            <a:off x="695693" y="4860757"/>
            <a:ext cx="13804025" cy="2451461"/>
          </a:xfrm>
          <a:prstGeom prst="rect">
            <a:avLst/>
          </a:prstGeom>
        </p:spPr>
        <p:txBody>
          <a:bodyPr vert="horz" lIns="91440" tIns="45720" rIns="91440" bIns="45720" rtlCol="0">
            <a:normAutofit/>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400"/>
            </a:lvl2pPr>
            <a:lvl3pPr>
              <a:defRPr sz="2400"/>
            </a:lvl3pPr>
          </a:lstStyle>
          <a:p>
            <a:pPr lvl="0"/>
            <a:r>
              <a:rPr lang="en-GB" dirty="0"/>
              <a:t>Click to edit Master text styles</a:t>
            </a:r>
          </a:p>
        </p:txBody>
      </p:sp>
    </p:spTree>
    <p:extLst>
      <p:ext uri="{BB962C8B-B14F-4D97-AF65-F5344CB8AC3E}">
        <p14:creationId xmlns:p14="http://schemas.microsoft.com/office/powerpoint/2010/main" val="410399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D33A-E390-3D4F-6ABE-0E266900F3A6}"/>
              </a:ext>
            </a:extLst>
          </p:cNvPr>
          <p:cNvSpPr>
            <a:spLocks noGrp="1"/>
          </p:cNvSpPr>
          <p:nvPr>
            <p:ph type="title"/>
          </p:nvPr>
        </p:nvSpPr>
        <p:spPr>
          <a:xfrm>
            <a:off x="845202" y="3103029"/>
            <a:ext cx="8816868" cy="1757389"/>
          </a:xfrm>
          <a:prstGeom prst="rect">
            <a:avLst/>
          </a:prstGeom>
        </p:spPr>
        <p:txBody>
          <a:bodyPr anchor="b"/>
          <a:lstStyle>
            <a:lvl1pPr>
              <a:defRPr sz="5400">
                <a:latin typeface="Open Sans" panose="020B0606030504020204" pitchFamily="34" charset="0"/>
                <a:ea typeface="Open Sans" panose="020B0606030504020204" pitchFamily="34" charset="0"/>
                <a:cs typeface="Open Sans" panose="020B0606030504020204" pitchFamily="34" charset="0"/>
              </a:defRPr>
            </a:lvl1pPr>
          </a:lstStyle>
          <a:p>
            <a:r>
              <a:rPr lang="it-IT"/>
              <a:t>Fare clic per modificare lo stile del titolo dello schema</a:t>
            </a:r>
            <a:endParaRPr lang="en-FR" dirty="0"/>
          </a:p>
        </p:txBody>
      </p:sp>
      <p:sp>
        <p:nvSpPr>
          <p:cNvPr id="5" name="Date Placeholder 4">
            <a:extLst>
              <a:ext uri="{FF2B5EF4-FFF2-40B4-BE49-F238E27FC236}">
                <a16:creationId xmlns:a16="http://schemas.microsoft.com/office/drawing/2014/main" id="{8D65C966-B34F-9475-F80E-76C6AB219A1B}"/>
              </a:ext>
            </a:extLst>
          </p:cNvPr>
          <p:cNvSpPr>
            <a:spLocks noGrp="1"/>
          </p:cNvSpPr>
          <p:nvPr>
            <p:ph type="dt" sz="half" idx="12"/>
          </p:nvPr>
        </p:nvSpPr>
        <p:spPr>
          <a:xfrm>
            <a:off x="7973969" y="9278312"/>
            <a:ext cx="1688101" cy="479425"/>
          </a:xfrm>
          <a:prstGeom prst="rect">
            <a:avLst/>
          </a:prstGeom>
        </p:spPr>
        <p:txBody>
          <a:bodyPr/>
          <a:lstStyle/>
          <a:p>
            <a:endParaRPr lang="en-FR"/>
          </a:p>
        </p:txBody>
      </p:sp>
      <p:cxnSp>
        <p:nvCxnSpPr>
          <p:cNvPr id="7" name="Straight Connector 6">
            <a:extLst>
              <a:ext uri="{FF2B5EF4-FFF2-40B4-BE49-F238E27FC236}">
                <a16:creationId xmlns:a16="http://schemas.microsoft.com/office/drawing/2014/main" id="{6992B47C-C369-A817-0B80-4AF713CEF594}"/>
              </a:ext>
            </a:extLst>
          </p:cNvPr>
          <p:cNvCxnSpPr>
            <a:cxnSpLocks/>
          </p:cNvCxnSpPr>
          <p:nvPr userDrawn="1"/>
        </p:nvCxnSpPr>
        <p:spPr>
          <a:xfrm>
            <a:off x="845202" y="5077324"/>
            <a:ext cx="8816868" cy="0"/>
          </a:xfrm>
          <a:prstGeom prst="line">
            <a:avLst/>
          </a:prstGeom>
          <a:ln>
            <a:solidFill>
              <a:srgbClr val="0D419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D5F980DD-4365-29B3-415F-70EF4E9B53A0}"/>
              </a:ext>
            </a:extLst>
          </p:cNvPr>
          <p:cNvSpPr>
            <a:spLocks noGrp="1"/>
          </p:cNvSpPr>
          <p:nvPr>
            <p:ph type="body" sz="quarter" idx="13"/>
          </p:nvPr>
        </p:nvSpPr>
        <p:spPr>
          <a:xfrm>
            <a:off x="844884" y="5294228"/>
            <a:ext cx="8816868" cy="1106488"/>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marL="566974" indent="0">
              <a:buNone/>
              <a:defRPr/>
            </a:lvl2pPr>
          </a:lstStyle>
          <a:p>
            <a:pPr lvl="0"/>
            <a:r>
              <a:rPr lang="it-IT"/>
              <a:t>Fare clic per modificare gli stili del testo dello schema</a:t>
            </a:r>
          </a:p>
        </p:txBody>
      </p:sp>
    </p:spTree>
    <p:extLst>
      <p:ext uri="{BB962C8B-B14F-4D97-AF65-F5344CB8AC3E}">
        <p14:creationId xmlns:p14="http://schemas.microsoft.com/office/powerpoint/2010/main" val="257791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E851F9-FDD2-C604-F68A-48E68642AC9D}"/>
              </a:ext>
            </a:extLst>
          </p:cNvPr>
          <p:cNvSpPr>
            <a:spLocks noGrp="1"/>
          </p:cNvSpPr>
          <p:nvPr>
            <p:ph type="ftr" sz="quarter" idx="10"/>
          </p:nvPr>
        </p:nvSpPr>
        <p:spPr/>
        <p:txBody>
          <a:bodyPr/>
          <a:lstStyle/>
          <a:p>
            <a:endParaRPr lang="en-FR" dirty="0"/>
          </a:p>
        </p:txBody>
      </p:sp>
      <p:sp>
        <p:nvSpPr>
          <p:cNvPr id="4" name="Title 1">
            <a:extLst>
              <a:ext uri="{FF2B5EF4-FFF2-40B4-BE49-F238E27FC236}">
                <a16:creationId xmlns:a16="http://schemas.microsoft.com/office/drawing/2014/main" id="{A214CBB9-F9DB-A062-1CF2-2E335D21E8DF}"/>
              </a:ext>
            </a:extLst>
          </p:cNvPr>
          <p:cNvSpPr>
            <a:spLocks noGrp="1"/>
          </p:cNvSpPr>
          <p:nvPr>
            <p:ph type="title"/>
          </p:nvPr>
        </p:nvSpPr>
        <p:spPr>
          <a:xfrm>
            <a:off x="744679" y="729606"/>
            <a:ext cx="13631463" cy="593506"/>
          </a:xfrm>
          <a:prstGeom prst="rect">
            <a:avLst/>
          </a:prstGeom>
        </p:spPr>
        <p:txBody>
          <a:bodyPr/>
          <a:lstStyle>
            <a:lvl1pPr>
              <a:defRPr sz="4000" cap="small" baseline="0">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FR" dirty="0"/>
          </a:p>
        </p:txBody>
      </p:sp>
      <p:sp>
        <p:nvSpPr>
          <p:cNvPr id="5" name="Content Placeholder 7">
            <a:extLst>
              <a:ext uri="{FF2B5EF4-FFF2-40B4-BE49-F238E27FC236}">
                <a16:creationId xmlns:a16="http://schemas.microsoft.com/office/drawing/2014/main" id="{FBB100FB-3A45-2434-9E9D-919CA7CD8661}"/>
              </a:ext>
            </a:extLst>
          </p:cNvPr>
          <p:cNvSpPr>
            <a:spLocks noGrp="1"/>
          </p:cNvSpPr>
          <p:nvPr>
            <p:ph sz="quarter" idx="13"/>
          </p:nvPr>
        </p:nvSpPr>
        <p:spPr>
          <a:xfrm>
            <a:off x="743209" y="2646947"/>
            <a:ext cx="13632934" cy="4538785"/>
          </a:xfrm>
          <a:prstGeom prst="rect">
            <a:avLst/>
          </a:prstGeo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Text Placeholder 9">
            <a:extLst>
              <a:ext uri="{FF2B5EF4-FFF2-40B4-BE49-F238E27FC236}">
                <a16:creationId xmlns:a16="http://schemas.microsoft.com/office/drawing/2014/main" id="{790EB919-A881-33CD-3212-EB8C9426A677}"/>
              </a:ext>
            </a:extLst>
          </p:cNvPr>
          <p:cNvSpPr>
            <a:spLocks noGrp="1"/>
          </p:cNvSpPr>
          <p:nvPr>
            <p:ph type="body" sz="quarter" idx="14"/>
          </p:nvPr>
        </p:nvSpPr>
        <p:spPr>
          <a:xfrm>
            <a:off x="743208" y="1350006"/>
            <a:ext cx="13631463" cy="990600"/>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400"/>
            </a:lvl2pPr>
            <a:lvl3pPr marL="1133947" indent="0">
              <a:buNone/>
              <a:defRPr sz="2000"/>
            </a:lvl3pPr>
            <a:lvl4pPr>
              <a:defRPr sz="1800"/>
            </a:lvl4pPr>
            <a:lvl5pPr>
              <a:defRPr sz="1800"/>
            </a:lvl5pPr>
          </a:lstStyle>
          <a:p>
            <a:pPr lvl="0"/>
            <a:r>
              <a:rPr lang="en-GB" dirty="0"/>
              <a:t>Click to edit Master text style</a:t>
            </a:r>
          </a:p>
        </p:txBody>
      </p:sp>
    </p:spTree>
    <p:extLst>
      <p:ext uri="{BB962C8B-B14F-4D97-AF65-F5344CB8AC3E}">
        <p14:creationId xmlns:p14="http://schemas.microsoft.com/office/powerpoint/2010/main" val="251349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826A509-4B2F-A394-83C9-58980227E934}"/>
              </a:ext>
            </a:extLst>
          </p:cNvPr>
          <p:cNvSpPr>
            <a:spLocks noGrp="1"/>
          </p:cNvSpPr>
          <p:nvPr>
            <p:ph type="ftr" sz="quarter" idx="10"/>
          </p:nvPr>
        </p:nvSpPr>
        <p:spPr/>
        <p:txBody>
          <a:bodyPr/>
          <a:lstStyle/>
          <a:p>
            <a:endParaRPr lang="en-FR" dirty="0"/>
          </a:p>
        </p:txBody>
      </p:sp>
      <p:sp>
        <p:nvSpPr>
          <p:cNvPr id="4" name="Content Placeholder 8">
            <a:extLst>
              <a:ext uri="{FF2B5EF4-FFF2-40B4-BE49-F238E27FC236}">
                <a16:creationId xmlns:a16="http://schemas.microsoft.com/office/drawing/2014/main" id="{873A7D5A-DFE6-99DA-2FDB-0AEADAA327BE}"/>
              </a:ext>
            </a:extLst>
          </p:cNvPr>
          <p:cNvSpPr>
            <a:spLocks noGrp="1"/>
          </p:cNvSpPr>
          <p:nvPr>
            <p:ph sz="quarter" idx="14"/>
          </p:nvPr>
        </p:nvSpPr>
        <p:spPr>
          <a:xfrm>
            <a:off x="6974543" y="1745672"/>
            <a:ext cx="7401600" cy="5430380"/>
          </a:xfrm>
          <a:prstGeom prst="rect">
            <a:avLst/>
          </a:prstGeo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10">
            <a:extLst>
              <a:ext uri="{FF2B5EF4-FFF2-40B4-BE49-F238E27FC236}">
                <a16:creationId xmlns:a16="http://schemas.microsoft.com/office/drawing/2014/main" id="{693945F4-A905-06E2-988E-B22BECCDBA5A}"/>
              </a:ext>
            </a:extLst>
          </p:cNvPr>
          <p:cNvSpPr>
            <a:spLocks noGrp="1"/>
          </p:cNvSpPr>
          <p:nvPr>
            <p:ph type="body" sz="quarter" idx="15"/>
          </p:nvPr>
        </p:nvSpPr>
        <p:spPr>
          <a:xfrm>
            <a:off x="743208" y="1745672"/>
            <a:ext cx="5854816" cy="5430379"/>
          </a:xfrm>
          <a:prstGeom prst="rect">
            <a:avLst/>
          </a:prstGeom>
        </p:spPr>
        <p:txBody>
          <a:bodyPr/>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R" dirty="0"/>
          </a:p>
        </p:txBody>
      </p:sp>
      <p:sp>
        <p:nvSpPr>
          <p:cNvPr id="7" name="Title 1">
            <a:extLst>
              <a:ext uri="{FF2B5EF4-FFF2-40B4-BE49-F238E27FC236}">
                <a16:creationId xmlns:a16="http://schemas.microsoft.com/office/drawing/2014/main" id="{5E444F1A-5CD3-5F0E-958B-E65CCD094AF7}"/>
              </a:ext>
            </a:extLst>
          </p:cNvPr>
          <p:cNvSpPr>
            <a:spLocks noGrp="1"/>
          </p:cNvSpPr>
          <p:nvPr>
            <p:ph type="title"/>
          </p:nvPr>
        </p:nvSpPr>
        <p:spPr>
          <a:xfrm>
            <a:off x="744679" y="729606"/>
            <a:ext cx="13631463" cy="593506"/>
          </a:xfrm>
          <a:prstGeom prst="rect">
            <a:avLst/>
          </a:prstGeom>
        </p:spPr>
        <p:txBody>
          <a:bodyPr/>
          <a:lstStyle>
            <a:lvl1pPr>
              <a:defRPr sz="4000" cap="small" baseline="0">
                <a:latin typeface="Open Sans" panose="020B0606030504020204" pitchFamily="34" charset="0"/>
                <a:ea typeface="Open Sans" panose="020B0606030504020204" pitchFamily="34" charset="0"/>
                <a:cs typeface="Open Sans" panose="020B0606030504020204" pitchFamily="34" charset="0"/>
              </a:defRPr>
            </a:lvl1pPr>
          </a:lstStyle>
          <a:p>
            <a:r>
              <a:rPr lang="en-GB" dirty="0"/>
              <a:t>Click to edit Master title style</a:t>
            </a:r>
            <a:endParaRPr lang="en-FR" dirty="0"/>
          </a:p>
        </p:txBody>
      </p:sp>
    </p:spTree>
    <p:extLst>
      <p:ext uri="{BB962C8B-B14F-4D97-AF65-F5344CB8AC3E}">
        <p14:creationId xmlns:p14="http://schemas.microsoft.com/office/powerpoint/2010/main" val="26937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6E6C7-1E17-F5F3-7687-FBFD6F552700}"/>
              </a:ext>
            </a:extLst>
          </p:cNvPr>
          <p:cNvSpPr>
            <a:spLocks noGrp="1"/>
          </p:cNvSpPr>
          <p:nvPr>
            <p:ph type="title"/>
          </p:nvPr>
        </p:nvSpPr>
        <p:spPr>
          <a:xfrm>
            <a:off x="996633" y="3579019"/>
            <a:ext cx="6958330" cy="1739900"/>
          </a:xfrm>
          <a:prstGeom prst="rect">
            <a:avLst/>
          </a:prstGeom>
        </p:spPr>
        <p:txBody>
          <a:bodyPr anchor="b"/>
          <a:lstStyle>
            <a:lvl1pPr>
              <a:defRPr sz="480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FR"/>
          </a:p>
        </p:txBody>
      </p:sp>
      <p:sp>
        <p:nvSpPr>
          <p:cNvPr id="3" name="Date Placeholder 2">
            <a:extLst>
              <a:ext uri="{FF2B5EF4-FFF2-40B4-BE49-F238E27FC236}">
                <a16:creationId xmlns:a16="http://schemas.microsoft.com/office/drawing/2014/main" id="{A77D3919-75D9-9683-61E8-11A68CE75826}"/>
              </a:ext>
            </a:extLst>
          </p:cNvPr>
          <p:cNvSpPr>
            <a:spLocks noGrp="1"/>
          </p:cNvSpPr>
          <p:nvPr>
            <p:ph type="dt" sz="half" idx="10"/>
          </p:nvPr>
        </p:nvSpPr>
        <p:spPr/>
        <p:txBody>
          <a:bodyPr/>
          <a:lstStyle/>
          <a:p>
            <a:endParaRPr lang="en-FR"/>
          </a:p>
        </p:txBody>
      </p:sp>
      <p:sp>
        <p:nvSpPr>
          <p:cNvPr id="4" name="Footer Placeholder 3">
            <a:extLst>
              <a:ext uri="{FF2B5EF4-FFF2-40B4-BE49-F238E27FC236}">
                <a16:creationId xmlns:a16="http://schemas.microsoft.com/office/drawing/2014/main" id="{8D95972E-A3AA-3BAF-A9D7-DC6433D194A3}"/>
              </a:ext>
            </a:extLst>
          </p:cNvPr>
          <p:cNvSpPr>
            <a:spLocks noGrp="1"/>
          </p:cNvSpPr>
          <p:nvPr>
            <p:ph type="ftr" sz="quarter" idx="11"/>
          </p:nvPr>
        </p:nvSpPr>
        <p:spPr/>
        <p:txBody>
          <a:bodyPr/>
          <a:lstStyle/>
          <a:p>
            <a:endParaRPr lang="en-FR" dirty="0"/>
          </a:p>
        </p:txBody>
      </p:sp>
      <p:sp>
        <p:nvSpPr>
          <p:cNvPr id="6" name="Content Placeholder 5">
            <a:extLst>
              <a:ext uri="{FF2B5EF4-FFF2-40B4-BE49-F238E27FC236}">
                <a16:creationId xmlns:a16="http://schemas.microsoft.com/office/drawing/2014/main" id="{6E434277-60FC-4524-6085-A1DDC8FD8573}"/>
              </a:ext>
            </a:extLst>
          </p:cNvPr>
          <p:cNvSpPr>
            <a:spLocks noGrp="1"/>
          </p:cNvSpPr>
          <p:nvPr>
            <p:ph sz="quarter" idx="12"/>
          </p:nvPr>
        </p:nvSpPr>
        <p:spPr>
          <a:xfrm>
            <a:off x="996632" y="5730240"/>
            <a:ext cx="6958331" cy="1564640"/>
          </a:xfrm>
          <a:prstGeom prst="rect">
            <a:avLst/>
          </a:prstGeom>
        </p:spPr>
        <p:txBody>
          <a:bodyPr/>
          <a:lstStyle>
            <a:lvl1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lvl4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49649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A picture containing text, screenshot, graphics, graphic design&#10;&#10;Description automatically generated">
            <a:extLst>
              <a:ext uri="{FF2B5EF4-FFF2-40B4-BE49-F238E27FC236}">
                <a16:creationId xmlns:a16="http://schemas.microsoft.com/office/drawing/2014/main" id="{5B74CEE2-0250-33C6-06FA-FBAC7DA0BA13}"/>
              </a:ext>
            </a:extLst>
          </p:cNvPr>
          <p:cNvPicPr>
            <a:picLocks noChangeAspect="1"/>
          </p:cNvPicPr>
          <p:nvPr userDrawn="1"/>
        </p:nvPicPr>
        <p:blipFill rotWithShape="1">
          <a:blip r:embed="rId4"/>
          <a:srcRect l="5668" r="3882"/>
          <a:stretch/>
        </p:blipFill>
        <p:spPr>
          <a:xfrm>
            <a:off x="691048" y="143865"/>
            <a:ext cx="7220857" cy="2343675"/>
          </a:xfrm>
          <a:prstGeom prst="rect">
            <a:avLst/>
          </a:prstGeom>
        </p:spPr>
      </p:pic>
      <p:pic>
        <p:nvPicPr>
          <p:cNvPr id="3" name="Picture 2" descr="A group of people in a circle&#10;&#10;Description automatically generated with low confidence">
            <a:extLst>
              <a:ext uri="{FF2B5EF4-FFF2-40B4-BE49-F238E27FC236}">
                <a16:creationId xmlns:a16="http://schemas.microsoft.com/office/drawing/2014/main" id="{E1EDC037-CF91-3C37-2A36-A1739F0CD695}"/>
              </a:ext>
            </a:extLst>
          </p:cNvPr>
          <p:cNvPicPr>
            <a:picLocks noChangeAspect="1"/>
          </p:cNvPicPr>
          <p:nvPr userDrawn="1"/>
        </p:nvPicPr>
        <p:blipFill>
          <a:blip r:embed="rId5">
            <a:alphaModFix amt="20000"/>
          </a:blip>
          <a:stretch>
            <a:fillRect/>
          </a:stretch>
        </p:blipFill>
        <p:spPr>
          <a:xfrm>
            <a:off x="10004675" y="-2297816"/>
            <a:ext cx="7640320" cy="7280775"/>
          </a:xfrm>
          <a:prstGeom prst="rect">
            <a:avLst/>
          </a:prstGeom>
        </p:spPr>
      </p:pic>
      <p:pic>
        <p:nvPicPr>
          <p:cNvPr id="20" name="Picture 19">
            <a:extLst>
              <a:ext uri="{FF2B5EF4-FFF2-40B4-BE49-F238E27FC236}">
                <a16:creationId xmlns:a16="http://schemas.microsoft.com/office/drawing/2014/main" id="{C963D9C6-6EA7-CE77-066B-0FA15BD42CE7}"/>
              </a:ext>
            </a:extLst>
          </p:cNvPr>
          <p:cNvPicPr>
            <a:picLocks/>
          </p:cNvPicPr>
          <p:nvPr userDrawn="1"/>
        </p:nvPicPr>
        <p:blipFill rotWithShape="1">
          <a:blip r:embed="rId6"/>
          <a:srcRect r="1634"/>
          <a:stretch/>
        </p:blipFill>
        <p:spPr>
          <a:xfrm>
            <a:off x="3287486" y="7478379"/>
            <a:ext cx="11281245" cy="742356"/>
          </a:xfrm>
          <a:prstGeom prst="rect">
            <a:avLst/>
          </a:prstGeom>
        </p:spPr>
      </p:pic>
      <p:grpSp>
        <p:nvGrpSpPr>
          <p:cNvPr id="7" name="Group 6">
            <a:extLst>
              <a:ext uri="{FF2B5EF4-FFF2-40B4-BE49-F238E27FC236}">
                <a16:creationId xmlns:a16="http://schemas.microsoft.com/office/drawing/2014/main" id="{696AA7BE-EA58-1958-0349-3D222E981821}"/>
              </a:ext>
            </a:extLst>
          </p:cNvPr>
          <p:cNvGrpSpPr/>
          <p:nvPr userDrawn="1"/>
        </p:nvGrpSpPr>
        <p:grpSpPr>
          <a:xfrm>
            <a:off x="10946990" y="8030443"/>
            <a:ext cx="3466463" cy="702921"/>
            <a:chOff x="12369305" y="8322146"/>
            <a:chExt cx="2130413" cy="432000"/>
          </a:xfrm>
        </p:grpSpPr>
        <p:pic>
          <p:nvPicPr>
            <p:cNvPr id="21" name="Picture 20" descr="A logo of a cloud&#10;&#10;Description automatically generated with low confidence">
              <a:extLst>
                <a:ext uri="{FF2B5EF4-FFF2-40B4-BE49-F238E27FC236}">
                  <a16:creationId xmlns:a16="http://schemas.microsoft.com/office/drawing/2014/main" id="{53C60A92-40B6-79A4-C4FF-28A6174A2F9A}"/>
                </a:ext>
              </a:extLst>
            </p:cNvPr>
            <p:cNvPicPr>
              <a:picLocks noChangeAspect="1"/>
            </p:cNvPicPr>
            <p:nvPr userDrawn="1"/>
          </p:nvPicPr>
          <p:blipFill>
            <a:blip r:embed="rId7"/>
            <a:stretch>
              <a:fillRect/>
            </a:stretch>
          </p:blipFill>
          <p:spPr>
            <a:xfrm>
              <a:off x="12369305" y="8322146"/>
              <a:ext cx="432000" cy="432000"/>
            </a:xfrm>
            <a:prstGeom prst="rect">
              <a:avLst/>
            </a:prstGeom>
          </p:spPr>
        </p:pic>
        <p:pic>
          <p:nvPicPr>
            <p:cNvPr id="22" name="Picture 21" descr="A green circle with white lines on it&#10;&#10;Description automatically generated with low confidence">
              <a:extLst>
                <a:ext uri="{FF2B5EF4-FFF2-40B4-BE49-F238E27FC236}">
                  <a16:creationId xmlns:a16="http://schemas.microsoft.com/office/drawing/2014/main" id="{6306DE90-3047-5EE1-3D6C-0A89B36E4330}"/>
                </a:ext>
              </a:extLst>
            </p:cNvPr>
            <p:cNvPicPr>
              <a:picLocks noChangeAspect="1"/>
            </p:cNvPicPr>
            <p:nvPr userDrawn="1"/>
          </p:nvPicPr>
          <p:blipFill>
            <a:blip r:embed="rId8"/>
            <a:stretch>
              <a:fillRect/>
            </a:stretch>
          </p:blipFill>
          <p:spPr>
            <a:xfrm>
              <a:off x="12935443" y="8322146"/>
              <a:ext cx="432000" cy="432000"/>
            </a:xfrm>
            <a:prstGeom prst="rect">
              <a:avLst/>
            </a:prstGeom>
          </p:spPr>
        </p:pic>
        <p:pic>
          <p:nvPicPr>
            <p:cNvPr id="23" name="Picture 22" descr="A group of people in a circle&#10;&#10;Description automatically generated with medium confidence">
              <a:extLst>
                <a:ext uri="{FF2B5EF4-FFF2-40B4-BE49-F238E27FC236}">
                  <a16:creationId xmlns:a16="http://schemas.microsoft.com/office/drawing/2014/main" id="{DFC6F898-72C4-DAD7-CC6B-A73B6FDFA7BA}"/>
                </a:ext>
              </a:extLst>
            </p:cNvPr>
            <p:cNvPicPr>
              <a:picLocks noChangeAspect="1"/>
            </p:cNvPicPr>
            <p:nvPr userDrawn="1"/>
          </p:nvPicPr>
          <p:blipFill>
            <a:blip r:embed="rId9"/>
            <a:stretch>
              <a:fillRect/>
            </a:stretch>
          </p:blipFill>
          <p:spPr>
            <a:xfrm>
              <a:off x="13501581" y="8322146"/>
              <a:ext cx="432000" cy="432000"/>
            </a:xfrm>
            <a:prstGeom prst="rect">
              <a:avLst/>
            </a:prstGeom>
          </p:spPr>
        </p:pic>
        <p:pic>
          <p:nvPicPr>
            <p:cNvPr id="24" name="Picture 23" descr="A blue circle with white outline of a building and a flag&#10;&#10;Description automatically generated with low confidence">
              <a:extLst>
                <a:ext uri="{FF2B5EF4-FFF2-40B4-BE49-F238E27FC236}">
                  <a16:creationId xmlns:a16="http://schemas.microsoft.com/office/drawing/2014/main" id="{C79B7DA2-C3FB-2096-D36E-0D491EA8A2AA}"/>
                </a:ext>
              </a:extLst>
            </p:cNvPr>
            <p:cNvPicPr>
              <a:picLocks noChangeAspect="1"/>
            </p:cNvPicPr>
            <p:nvPr userDrawn="1"/>
          </p:nvPicPr>
          <p:blipFill>
            <a:blip r:embed="rId10"/>
            <a:stretch>
              <a:fillRect/>
            </a:stretch>
          </p:blipFill>
          <p:spPr>
            <a:xfrm>
              <a:off x="14067718" y="8322146"/>
              <a:ext cx="432000" cy="432000"/>
            </a:xfrm>
            <a:prstGeom prst="rect">
              <a:avLst/>
            </a:prstGeom>
          </p:spPr>
        </p:pic>
      </p:grpSp>
      <p:pic>
        <p:nvPicPr>
          <p:cNvPr id="5" name="Picture 4" descr="A picture containing symbol, emblem, logo, trademark&#10;&#10;Description automatically generated">
            <a:extLst>
              <a:ext uri="{FF2B5EF4-FFF2-40B4-BE49-F238E27FC236}">
                <a16:creationId xmlns:a16="http://schemas.microsoft.com/office/drawing/2014/main" id="{20912322-20BD-2316-D978-4818827E4854}"/>
              </a:ext>
            </a:extLst>
          </p:cNvPr>
          <p:cNvPicPr>
            <a:picLocks noChangeAspect="1"/>
          </p:cNvPicPr>
          <p:nvPr userDrawn="1"/>
        </p:nvPicPr>
        <p:blipFill>
          <a:blip r:embed="rId11"/>
          <a:stretch>
            <a:fillRect/>
          </a:stretch>
        </p:blipFill>
        <p:spPr>
          <a:xfrm>
            <a:off x="3643359" y="7947327"/>
            <a:ext cx="1888895" cy="799148"/>
          </a:xfrm>
          <a:prstGeom prst="rect">
            <a:avLst/>
          </a:prstGeom>
        </p:spPr>
      </p:pic>
      <p:pic>
        <p:nvPicPr>
          <p:cNvPr id="11" name="Picture 10" descr="A black background with red text&#10;&#10;Description automatically generated with low confidence">
            <a:extLst>
              <a:ext uri="{FF2B5EF4-FFF2-40B4-BE49-F238E27FC236}">
                <a16:creationId xmlns:a16="http://schemas.microsoft.com/office/drawing/2014/main" id="{A65E426D-A1EB-D1D4-46DF-AF3777BD4AB5}"/>
              </a:ext>
            </a:extLst>
          </p:cNvPr>
          <p:cNvPicPr>
            <a:picLocks noChangeAspect="1"/>
          </p:cNvPicPr>
          <p:nvPr userDrawn="1"/>
        </p:nvPicPr>
        <p:blipFill>
          <a:blip r:embed="rId12"/>
          <a:stretch>
            <a:fillRect/>
          </a:stretch>
        </p:blipFill>
        <p:spPr>
          <a:xfrm>
            <a:off x="5696646" y="7975723"/>
            <a:ext cx="1678371" cy="742356"/>
          </a:xfrm>
          <a:prstGeom prst="rect">
            <a:avLst/>
          </a:prstGeom>
        </p:spPr>
      </p:pic>
      <p:pic>
        <p:nvPicPr>
          <p:cNvPr id="13" name="Picture 12" descr="Blue and white text on a black background&#10;&#10;Description automatically generated with medium confidence">
            <a:extLst>
              <a:ext uri="{FF2B5EF4-FFF2-40B4-BE49-F238E27FC236}">
                <a16:creationId xmlns:a16="http://schemas.microsoft.com/office/drawing/2014/main" id="{946F7558-3789-33E2-6865-D9165755EB93}"/>
              </a:ext>
            </a:extLst>
          </p:cNvPr>
          <p:cNvPicPr>
            <a:picLocks noChangeAspect="1"/>
          </p:cNvPicPr>
          <p:nvPr userDrawn="1"/>
        </p:nvPicPr>
        <p:blipFill rotWithShape="1">
          <a:blip r:embed="rId13"/>
          <a:srcRect t="17640" b="13019"/>
          <a:stretch/>
        </p:blipFill>
        <p:spPr>
          <a:xfrm>
            <a:off x="7517205" y="8009433"/>
            <a:ext cx="3231160" cy="667081"/>
          </a:xfrm>
          <a:prstGeom prst="rect">
            <a:avLst/>
          </a:prstGeom>
        </p:spPr>
      </p:pic>
      <p:pic>
        <p:nvPicPr>
          <p:cNvPr id="8" name="Picture 7" descr="A blue letter on a black background&#10;&#10;Description automatically generated with low confidence">
            <a:extLst>
              <a:ext uri="{FF2B5EF4-FFF2-40B4-BE49-F238E27FC236}">
                <a16:creationId xmlns:a16="http://schemas.microsoft.com/office/drawing/2014/main" id="{810A75C5-AD08-7789-424C-6D13980209F7}"/>
              </a:ext>
            </a:extLst>
          </p:cNvPr>
          <p:cNvPicPr>
            <a:picLocks noChangeAspect="1"/>
          </p:cNvPicPr>
          <p:nvPr userDrawn="1"/>
        </p:nvPicPr>
        <p:blipFill>
          <a:blip r:embed="rId14"/>
          <a:stretch>
            <a:fillRect/>
          </a:stretch>
        </p:blipFill>
        <p:spPr>
          <a:xfrm>
            <a:off x="691048" y="7655614"/>
            <a:ext cx="2844000" cy="310979"/>
          </a:xfrm>
          <a:prstGeom prst="rect">
            <a:avLst/>
          </a:prstGeom>
        </p:spPr>
      </p:pic>
    </p:spTree>
    <p:extLst>
      <p:ext uri="{BB962C8B-B14F-4D97-AF65-F5344CB8AC3E}">
        <p14:creationId xmlns:p14="http://schemas.microsoft.com/office/powerpoint/2010/main" val="3695504736"/>
      </p:ext>
    </p:extLst>
  </p:cSld>
  <p:clrMap bg1="lt1" tx1="dk1" bg2="lt2" tx2="dk2" accent1="accent1" accent2="accent2" accent3="accent3" accent4="accent4" accent5="accent5" accent6="accent6" hlink="hlink" folHlink="folHlink"/>
  <p:sldLayoutIdLst>
    <p:sldLayoutId id="2147483652" r:id="rId1"/>
    <p:sldLayoutId id="2147483651" r:id="rId2"/>
  </p:sldLayoutIdLst>
  <p:hf hdr="0" dt="0"/>
  <p:txStyles>
    <p:titleStyle>
      <a:lvl1pPr algn="l" defTabSz="1133947"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1133947" rtl="0" eaLnBrk="1" latinLnBrk="0" hangingPunct="1">
        <a:lnSpc>
          <a:spcPct val="90000"/>
        </a:lnSpc>
        <a:spcBef>
          <a:spcPts val="1240"/>
        </a:spcBef>
        <a:buFont typeface="Arial" panose="020B0604020202020204" pitchFamily="34" charset="0"/>
        <a:buNone/>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descr="A picture containing text, screenshot, graphics, graphic design&#10;&#10;Description automatically generated">
            <a:extLst>
              <a:ext uri="{FF2B5EF4-FFF2-40B4-BE49-F238E27FC236}">
                <a16:creationId xmlns:a16="http://schemas.microsoft.com/office/drawing/2014/main" id="{5B74CEE2-0250-33C6-06FA-FBAC7DA0BA13}"/>
              </a:ext>
            </a:extLst>
          </p:cNvPr>
          <p:cNvPicPr>
            <a:picLocks noChangeAspect="1"/>
          </p:cNvPicPr>
          <p:nvPr userDrawn="1"/>
        </p:nvPicPr>
        <p:blipFill rotWithShape="1">
          <a:blip r:embed="rId4"/>
          <a:srcRect l="2869" r="3882"/>
          <a:stretch/>
        </p:blipFill>
        <p:spPr>
          <a:xfrm>
            <a:off x="562125" y="7265041"/>
            <a:ext cx="4178110" cy="1315396"/>
          </a:xfrm>
          <a:prstGeom prst="rect">
            <a:avLst/>
          </a:prstGeom>
        </p:spPr>
      </p:pic>
      <p:sp>
        <p:nvSpPr>
          <p:cNvPr id="2" name="Footer Placeholder 1">
            <a:extLst>
              <a:ext uri="{FF2B5EF4-FFF2-40B4-BE49-F238E27FC236}">
                <a16:creationId xmlns:a16="http://schemas.microsoft.com/office/drawing/2014/main" id="{769AAD97-EC24-0DBB-B73A-C24831B08CCC}"/>
              </a:ext>
            </a:extLst>
          </p:cNvPr>
          <p:cNvSpPr>
            <a:spLocks noGrp="1"/>
          </p:cNvSpPr>
          <p:nvPr>
            <p:ph type="ftr" sz="quarter" idx="3"/>
          </p:nvPr>
        </p:nvSpPr>
        <p:spPr>
          <a:xfrm>
            <a:off x="4961538" y="8123071"/>
            <a:ext cx="5613663" cy="5597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dirty="0"/>
          </a:p>
        </p:txBody>
      </p:sp>
    </p:spTree>
    <p:extLst>
      <p:ext uri="{BB962C8B-B14F-4D97-AF65-F5344CB8AC3E}">
        <p14:creationId xmlns:p14="http://schemas.microsoft.com/office/powerpoint/2010/main" val="271337992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dt="0"/>
  <p:txStyles>
    <p:titleStyle>
      <a:lvl1pPr algn="l" defTabSz="1133947" rtl="0" eaLnBrk="1" latinLnBrk="0" hangingPunct="1">
        <a:lnSpc>
          <a:spcPct val="90000"/>
        </a:lnSpc>
        <a:spcBef>
          <a:spcPct val="0"/>
        </a:spcBef>
        <a:buNone/>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1133947" rtl="0" eaLnBrk="1" latinLnBrk="0" hangingPunct="1">
        <a:lnSpc>
          <a:spcPct val="90000"/>
        </a:lnSpc>
        <a:spcBef>
          <a:spcPts val="1240"/>
        </a:spcBef>
        <a:buFont typeface="Arial" panose="020B0604020202020204" pitchFamily="34" charset="0"/>
        <a:buNone/>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FC3BF-D283-6F6C-E991-40973BED16F9}"/>
              </a:ext>
            </a:extLst>
          </p:cNvPr>
          <p:cNvSpPr>
            <a:spLocks noGrp="1"/>
          </p:cNvSpPr>
          <p:nvPr>
            <p:ph type="dt" sz="half" idx="2"/>
          </p:nvPr>
        </p:nvSpPr>
        <p:spPr>
          <a:xfrm>
            <a:off x="10918836" y="8162823"/>
            <a:ext cx="3203565" cy="479425"/>
          </a:xfrm>
          <a:prstGeom prst="rect">
            <a:avLst/>
          </a:prstGeom>
        </p:spPr>
        <p:txBody>
          <a:bodyPr vert="horz" lIns="91440" tIns="45720" rIns="91440" bIns="45720" rtlCol="0" anchor="ctr"/>
          <a:lstStyle>
            <a:lvl1pPr algn="l">
              <a:defRPr sz="1200">
                <a:solidFill>
                  <a:schemeClr val="bg1"/>
                </a:solidFill>
              </a:defRPr>
            </a:lvl1pPr>
          </a:lstStyle>
          <a:p>
            <a:endParaRPr lang="en-FR"/>
          </a:p>
        </p:txBody>
      </p:sp>
      <p:sp>
        <p:nvSpPr>
          <p:cNvPr id="5" name="Footer Placeholder 4">
            <a:extLst>
              <a:ext uri="{FF2B5EF4-FFF2-40B4-BE49-F238E27FC236}">
                <a16:creationId xmlns:a16="http://schemas.microsoft.com/office/drawing/2014/main" id="{E1F07AA2-7CC6-19D6-1565-45EE125E3961}"/>
              </a:ext>
            </a:extLst>
          </p:cNvPr>
          <p:cNvSpPr>
            <a:spLocks noGrp="1"/>
          </p:cNvSpPr>
          <p:nvPr>
            <p:ph type="ftr" sz="quarter" idx="3"/>
          </p:nvPr>
        </p:nvSpPr>
        <p:spPr>
          <a:xfrm>
            <a:off x="996949" y="8162818"/>
            <a:ext cx="9638961" cy="479425"/>
          </a:xfrm>
          <a:prstGeom prst="rect">
            <a:avLst/>
          </a:prstGeom>
        </p:spPr>
        <p:txBody>
          <a:bodyPr vert="horz" lIns="91440" tIns="45720" rIns="91440" bIns="45720" rtlCol="0" anchor="ctr"/>
          <a:lstStyle>
            <a:lvl1pPr algn="ctr">
              <a:defRPr sz="1200">
                <a:solidFill>
                  <a:schemeClr val="bg1"/>
                </a:solidFill>
              </a:defRPr>
            </a:lvl1pPr>
          </a:lstStyle>
          <a:p>
            <a:endParaRPr lang="en-FR" dirty="0"/>
          </a:p>
        </p:txBody>
      </p:sp>
      <p:pic>
        <p:nvPicPr>
          <p:cNvPr id="3" name="Picture 2">
            <a:extLst>
              <a:ext uri="{FF2B5EF4-FFF2-40B4-BE49-F238E27FC236}">
                <a16:creationId xmlns:a16="http://schemas.microsoft.com/office/drawing/2014/main" id="{53031996-699C-6B26-57FE-1DBF3E226456}"/>
              </a:ext>
            </a:extLst>
          </p:cNvPr>
          <p:cNvPicPr>
            <a:picLocks noChangeAspect="1"/>
          </p:cNvPicPr>
          <p:nvPr userDrawn="1"/>
        </p:nvPicPr>
        <p:blipFill>
          <a:blip r:embed="rId4"/>
          <a:stretch>
            <a:fillRect/>
          </a:stretch>
        </p:blipFill>
        <p:spPr>
          <a:xfrm>
            <a:off x="564542" y="1042291"/>
            <a:ext cx="7357691" cy="1927661"/>
          </a:xfrm>
          <a:prstGeom prst="rect">
            <a:avLst/>
          </a:prstGeom>
        </p:spPr>
      </p:pic>
      <p:pic>
        <p:nvPicPr>
          <p:cNvPr id="8" name="Picture 7" descr="A black background with white text&#10;&#10;Description automatically generated with low confidence">
            <a:extLst>
              <a:ext uri="{FF2B5EF4-FFF2-40B4-BE49-F238E27FC236}">
                <a16:creationId xmlns:a16="http://schemas.microsoft.com/office/drawing/2014/main" id="{31433D68-F870-7319-370F-2CFAD1222C5F}"/>
              </a:ext>
            </a:extLst>
          </p:cNvPr>
          <p:cNvPicPr>
            <a:picLocks noChangeAspect="1"/>
          </p:cNvPicPr>
          <p:nvPr userDrawn="1"/>
        </p:nvPicPr>
        <p:blipFill>
          <a:blip r:embed="rId5"/>
          <a:stretch>
            <a:fillRect/>
          </a:stretch>
        </p:blipFill>
        <p:spPr>
          <a:xfrm>
            <a:off x="9478532" y="5296195"/>
            <a:ext cx="4461605" cy="1198365"/>
          </a:xfrm>
          <a:prstGeom prst="rect">
            <a:avLst/>
          </a:prstGeom>
        </p:spPr>
      </p:pic>
      <p:pic>
        <p:nvPicPr>
          <p:cNvPr id="10" name="Picture 9" descr="A black background with white text&#10;&#10;Description automatically generated with low confidence">
            <a:extLst>
              <a:ext uri="{FF2B5EF4-FFF2-40B4-BE49-F238E27FC236}">
                <a16:creationId xmlns:a16="http://schemas.microsoft.com/office/drawing/2014/main" id="{E6994DF6-E5F3-78F8-B029-714C95CCC2CE}"/>
              </a:ext>
            </a:extLst>
          </p:cNvPr>
          <p:cNvPicPr>
            <a:picLocks noChangeAspect="1"/>
          </p:cNvPicPr>
          <p:nvPr userDrawn="1"/>
        </p:nvPicPr>
        <p:blipFill>
          <a:blip r:embed="rId6"/>
          <a:stretch>
            <a:fillRect/>
          </a:stretch>
        </p:blipFill>
        <p:spPr>
          <a:xfrm>
            <a:off x="9331182" y="1790996"/>
            <a:ext cx="5440541" cy="1597223"/>
          </a:xfrm>
          <a:prstGeom prst="rect">
            <a:avLst/>
          </a:prstGeom>
        </p:spPr>
      </p:pic>
      <p:pic>
        <p:nvPicPr>
          <p:cNvPr id="12" name="Picture 11" descr="A black background with white text&#10;&#10;Description automatically generated with low confidence">
            <a:extLst>
              <a:ext uri="{FF2B5EF4-FFF2-40B4-BE49-F238E27FC236}">
                <a16:creationId xmlns:a16="http://schemas.microsoft.com/office/drawing/2014/main" id="{BEC66318-4B41-FCF9-6E5B-E9303F5986B0}"/>
              </a:ext>
            </a:extLst>
          </p:cNvPr>
          <p:cNvPicPr>
            <a:picLocks noChangeAspect="1"/>
          </p:cNvPicPr>
          <p:nvPr userDrawn="1"/>
        </p:nvPicPr>
        <p:blipFill>
          <a:blip r:embed="rId7"/>
          <a:stretch>
            <a:fillRect/>
          </a:stretch>
        </p:blipFill>
        <p:spPr>
          <a:xfrm>
            <a:off x="9478532" y="3665438"/>
            <a:ext cx="2588466" cy="1198364"/>
          </a:xfrm>
          <a:prstGeom prst="rect">
            <a:avLst/>
          </a:prstGeom>
        </p:spPr>
      </p:pic>
      <p:cxnSp>
        <p:nvCxnSpPr>
          <p:cNvPr id="14" name="Straight Connector 13">
            <a:extLst>
              <a:ext uri="{FF2B5EF4-FFF2-40B4-BE49-F238E27FC236}">
                <a16:creationId xmlns:a16="http://schemas.microsoft.com/office/drawing/2014/main" id="{4F790BE2-F4F1-71D0-C458-8FA7762ED7E6}"/>
              </a:ext>
            </a:extLst>
          </p:cNvPr>
          <p:cNvCxnSpPr>
            <a:cxnSpLocks/>
          </p:cNvCxnSpPr>
          <p:nvPr userDrawn="1"/>
        </p:nvCxnSpPr>
        <p:spPr>
          <a:xfrm>
            <a:off x="8915401" y="1359877"/>
            <a:ext cx="0" cy="60553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8B3F02B-CECB-5F4D-E5C6-C927179D40FE}"/>
              </a:ext>
            </a:extLst>
          </p:cNvPr>
          <p:cNvCxnSpPr>
            <a:cxnSpLocks/>
          </p:cNvCxnSpPr>
          <p:nvPr userDrawn="1"/>
        </p:nvCxnSpPr>
        <p:spPr>
          <a:xfrm flipH="1">
            <a:off x="996949" y="5503863"/>
            <a:ext cx="3246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094934"/>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jems.interregnextmed.e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jems.nextmed@regione.sardegna.it"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jems.interregnextmed.eu/"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F8399A-9E23-065C-8CE0-F803BA90F402}"/>
              </a:ext>
            </a:extLst>
          </p:cNvPr>
          <p:cNvSpPr>
            <a:spLocks noGrp="1"/>
          </p:cNvSpPr>
          <p:nvPr>
            <p:ph type="title"/>
          </p:nvPr>
        </p:nvSpPr>
        <p:spPr/>
        <p:txBody>
          <a:bodyPr/>
          <a:lstStyle/>
          <a:p>
            <a:r>
              <a:rPr lang="en-GB" noProof="0" dirty="0"/>
              <a:t>JEMS for NEXT MED	</a:t>
            </a:r>
          </a:p>
        </p:txBody>
      </p:sp>
      <p:sp>
        <p:nvSpPr>
          <p:cNvPr id="4" name="Segnaposto testo 3">
            <a:extLst>
              <a:ext uri="{FF2B5EF4-FFF2-40B4-BE49-F238E27FC236}">
                <a16:creationId xmlns:a16="http://schemas.microsoft.com/office/drawing/2014/main" id="{BC2DC303-CB56-7EDD-0698-6E675BF790AF}"/>
              </a:ext>
            </a:extLst>
          </p:cNvPr>
          <p:cNvSpPr>
            <a:spLocks noGrp="1"/>
          </p:cNvSpPr>
          <p:nvPr>
            <p:ph type="body" sz="quarter" idx="13"/>
          </p:nvPr>
        </p:nvSpPr>
        <p:spPr>
          <a:xfrm>
            <a:off x="844883" y="5294228"/>
            <a:ext cx="10452769" cy="1106488"/>
          </a:xfrm>
        </p:spPr>
        <p:txBody>
          <a:bodyPr/>
          <a:lstStyle/>
          <a:p>
            <a:r>
              <a:rPr lang="en-GB" noProof="0" dirty="0"/>
              <a:t>Reporting in JEMS </a:t>
            </a:r>
          </a:p>
          <a:p>
            <a:r>
              <a:rPr lang="en-GB" dirty="0">
                <a:hlinkClick r:id="rId2"/>
              </a:rPr>
              <a:t>https://jems.interregnextmed.eu/</a:t>
            </a:r>
            <a:r>
              <a:rPr lang="en-GB" dirty="0"/>
              <a:t> </a:t>
            </a:r>
            <a:endParaRPr lang="en-GB" noProof="0" dirty="0"/>
          </a:p>
          <a:p>
            <a:endParaRPr lang="en-GB" strike="sngStrike" noProof="0" dirty="0"/>
          </a:p>
        </p:txBody>
      </p:sp>
    </p:spTree>
    <p:extLst>
      <p:ext uri="{BB962C8B-B14F-4D97-AF65-F5344CB8AC3E}">
        <p14:creationId xmlns:p14="http://schemas.microsoft.com/office/powerpoint/2010/main" val="16113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17E06-5256-AF07-374D-9B25CA73BA2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962F37-DBA5-C9A4-175F-CEE3359A091F}"/>
              </a:ext>
            </a:extLst>
          </p:cNvPr>
          <p:cNvSpPr>
            <a:spLocks noGrp="1"/>
          </p:cNvSpPr>
          <p:nvPr>
            <p:ph type="ftr" sz="quarter" idx="10"/>
          </p:nvPr>
        </p:nvSpPr>
        <p:spPr/>
        <p:txBody>
          <a:bodyPr/>
          <a:lstStyle/>
          <a:p>
            <a:fld id="{F46B79FE-C009-44B0-9244-59E4D776EB42}" type="slidenum">
              <a:rPr lang="en-GB" noProof="0" smtClean="0"/>
              <a:t>10</a:t>
            </a:fld>
            <a:endParaRPr lang="en-GB" noProof="0" dirty="0"/>
          </a:p>
        </p:txBody>
      </p:sp>
      <p:sp>
        <p:nvSpPr>
          <p:cNvPr id="4" name="Text Placeholder 3">
            <a:extLst>
              <a:ext uri="{FF2B5EF4-FFF2-40B4-BE49-F238E27FC236}">
                <a16:creationId xmlns:a16="http://schemas.microsoft.com/office/drawing/2014/main" id="{AED715F9-FDB0-C0BC-D683-F428F85A3312}"/>
              </a:ext>
            </a:extLst>
          </p:cNvPr>
          <p:cNvSpPr>
            <a:spLocks noGrp="1"/>
          </p:cNvSpPr>
          <p:nvPr>
            <p:ph type="body" sz="quarter" idx="15"/>
          </p:nvPr>
        </p:nvSpPr>
        <p:spPr>
          <a:xfrm>
            <a:off x="1026481" y="3888958"/>
            <a:ext cx="11371466" cy="3130603"/>
          </a:xfrm>
        </p:spPr>
        <p:txBody>
          <a:bodyPr/>
          <a:lstStyle/>
          <a:p>
            <a:r>
              <a:rPr lang="en-GB" noProof="0" dirty="0"/>
              <a:t>Each Partner is responsible to fill its own report, mainly:</a:t>
            </a:r>
          </a:p>
          <a:p>
            <a:pPr marL="342900" indent="-342900">
              <a:buFont typeface="Arial" panose="020B0604020202020204" pitchFamily="34" charset="0"/>
              <a:buChar char="•"/>
            </a:pPr>
            <a:r>
              <a:rPr lang="en-GB" b="1" dirty="0">
                <a:solidFill>
                  <a:srgbClr val="FFC000"/>
                </a:solidFill>
              </a:rPr>
              <a:t>Report identification</a:t>
            </a:r>
          </a:p>
          <a:p>
            <a:pPr marL="342900" indent="-342900">
              <a:buFont typeface="Arial" panose="020B0604020202020204" pitchFamily="34" charset="0"/>
              <a:buChar char="•"/>
            </a:pPr>
            <a:r>
              <a:rPr lang="en-GB" b="1" dirty="0">
                <a:solidFill>
                  <a:srgbClr val="FFC000"/>
                </a:solidFill>
              </a:rPr>
              <a:t>Public Procurement</a:t>
            </a:r>
          </a:p>
          <a:p>
            <a:pPr marL="342900" indent="-342900">
              <a:buFont typeface="Arial" panose="020B0604020202020204" pitchFamily="34" charset="0"/>
              <a:buChar char="•"/>
            </a:pPr>
            <a:r>
              <a:rPr lang="en-GB" b="1" noProof="0" dirty="0">
                <a:solidFill>
                  <a:srgbClr val="FFC000"/>
                </a:solidFill>
              </a:rPr>
              <a:t>List of expenditures</a:t>
            </a:r>
          </a:p>
          <a:p>
            <a:r>
              <a:rPr lang="en-GB" dirty="0"/>
              <a:t>All with the required </a:t>
            </a:r>
            <a:r>
              <a:rPr lang="en-GB" b="1" dirty="0">
                <a:solidFill>
                  <a:srgbClr val="FFC000"/>
                </a:solidFill>
              </a:rPr>
              <a:t>annexes</a:t>
            </a:r>
            <a:r>
              <a:rPr lang="en-GB" dirty="0"/>
              <a:t>. </a:t>
            </a:r>
          </a:p>
          <a:p>
            <a:r>
              <a:rPr lang="en-GB" noProof="0" dirty="0"/>
              <a:t>As for the </a:t>
            </a:r>
            <a:r>
              <a:rPr lang="en-GB" b="1" noProof="0" dirty="0">
                <a:solidFill>
                  <a:schemeClr val="accent6">
                    <a:lumMod val="75000"/>
                  </a:schemeClr>
                </a:solidFill>
              </a:rPr>
              <a:t>Work plan pro</a:t>
            </a:r>
            <a:r>
              <a:rPr lang="en-GB" b="1" dirty="0" err="1">
                <a:solidFill>
                  <a:schemeClr val="accent6">
                    <a:lumMod val="75000"/>
                  </a:schemeClr>
                </a:solidFill>
              </a:rPr>
              <a:t>gress</a:t>
            </a:r>
            <a:r>
              <a:rPr lang="en-GB" dirty="0"/>
              <a:t>, it will not be transferred to the Project Report automatically and is used only for the LP to collect data.</a:t>
            </a:r>
          </a:p>
          <a:p>
            <a:r>
              <a:rPr lang="en-GB" b="1" noProof="0" dirty="0">
                <a:solidFill>
                  <a:srgbClr val="FF0000"/>
                </a:solidFill>
              </a:rPr>
              <a:t>No need to fill contribution section in our programme</a:t>
            </a:r>
          </a:p>
          <a:p>
            <a:endParaRPr lang="en-GB" noProof="0" dirty="0"/>
          </a:p>
          <a:p>
            <a:endParaRPr lang="en-GB" noProof="0" dirty="0"/>
          </a:p>
          <a:p>
            <a:endParaRPr lang="en-GB" sz="2000" noProof="0" dirty="0"/>
          </a:p>
          <a:p>
            <a:endParaRPr lang="en-GB" noProof="0" dirty="0"/>
          </a:p>
        </p:txBody>
      </p:sp>
      <p:sp>
        <p:nvSpPr>
          <p:cNvPr id="5" name="Title 4">
            <a:extLst>
              <a:ext uri="{FF2B5EF4-FFF2-40B4-BE49-F238E27FC236}">
                <a16:creationId xmlns:a16="http://schemas.microsoft.com/office/drawing/2014/main" id="{B3118B73-2893-5563-B202-6BAAD92DB091}"/>
              </a:ext>
            </a:extLst>
          </p:cNvPr>
          <p:cNvSpPr>
            <a:spLocks noGrp="1"/>
          </p:cNvSpPr>
          <p:nvPr>
            <p:ph type="title"/>
          </p:nvPr>
        </p:nvSpPr>
        <p:spPr/>
        <p:txBody>
          <a:bodyPr/>
          <a:lstStyle/>
          <a:p>
            <a:r>
              <a:rPr lang="en-GB" noProof="0" dirty="0"/>
              <a:t>JEMS – Partner Reporting – Sections</a:t>
            </a:r>
          </a:p>
        </p:txBody>
      </p:sp>
      <p:pic>
        <p:nvPicPr>
          <p:cNvPr id="6" name="Picture 5">
            <a:extLst>
              <a:ext uri="{FF2B5EF4-FFF2-40B4-BE49-F238E27FC236}">
                <a16:creationId xmlns:a16="http://schemas.microsoft.com/office/drawing/2014/main" id="{63231F3D-8E24-B5E0-8AC4-C787CC0BE4B9}"/>
              </a:ext>
            </a:extLst>
          </p:cNvPr>
          <p:cNvPicPr>
            <a:picLocks noChangeAspect="1"/>
          </p:cNvPicPr>
          <p:nvPr/>
        </p:nvPicPr>
        <p:blipFill>
          <a:blip r:embed="rId2"/>
          <a:stretch>
            <a:fillRect/>
          </a:stretch>
        </p:blipFill>
        <p:spPr>
          <a:xfrm>
            <a:off x="1404975" y="1259930"/>
            <a:ext cx="8768755" cy="2556964"/>
          </a:xfrm>
          <a:prstGeom prst="rect">
            <a:avLst/>
          </a:prstGeom>
        </p:spPr>
      </p:pic>
    </p:spTree>
    <p:extLst>
      <p:ext uri="{BB962C8B-B14F-4D97-AF65-F5344CB8AC3E}">
        <p14:creationId xmlns:p14="http://schemas.microsoft.com/office/powerpoint/2010/main" val="19473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3A4A2-BB91-73A1-FFA6-3C19BA0B99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876D2F-5F06-C423-070B-FD274E1CD301}"/>
              </a:ext>
            </a:extLst>
          </p:cNvPr>
          <p:cNvSpPr>
            <a:spLocks noGrp="1"/>
          </p:cNvSpPr>
          <p:nvPr>
            <p:ph type="ftr" sz="quarter" idx="10"/>
          </p:nvPr>
        </p:nvSpPr>
        <p:spPr/>
        <p:txBody>
          <a:bodyPr/>
          <a:lstStyle/>
          <a:p>
            <a:fld id="{F46B79FE-C009-44B0-9244-59E4D776EB42}" type="slidenum">
              <a:rPr lang="en-GB" noProof="0" smtClean="0"/>
              <a:t>11</a:t>
            </a:fld>
            <a:endParaRPr lang="en-GB" noProof="0" dirty="0"/>
          </a:p>
        </p:txBody>
      </p:sp>
      <p:sp>
        <p:nvSpPr>
          <p:cNvPr id="4" name="Text Placeholder 3">
            <a:extLst>
              <a:ext uri="{FF2B5EF4-FFF2-40B4-BE49-F238E27FC236}">
                <a16:creationId xmlns:a16="http://schemas.microsoft.com/office/drawing/2014/main" id="{3513F6B0-5D2F-B539-4C4E-EAFFDF756F9D}"/>
              </a:ext>
            </a:extLst>
          </p:cNvPr>
          <p:cNvSpPr>
            <a:spLocks noGrp="1"/>
          </p:cNvSpPr>
          <p:nvPr>
            <p:ph type="body" sz="quarter" idx="15"/>
          </p:nvPr>
        </p:nvSpPr>
        <p:spPr>
          <a:xfrm>
            <a:off x="637674" y="1467852"/>
            <a:ext cx="6100877" cy="5427383"/>
          </a:xfrm>
        </p:spPr>
        <p:txBody>
          <a:bodyPr/>
          <a:lstStyle/>
          <a:p>
            <a:r>
              <a:rPr lang="en-GB" noProof="0" dirty="0"/>
              <a:t>The </a:t>
            </a:r>
            <a:r>
              <a:rPr lang="en-GB" b="1" noProof="0" dirty="0"/>
              <a:t>reporting period </a:t>
            </a:r>
            <a:r>
              <a:rPr lang="en-GB" noProof="0" dirty="0"/>
              <a:t>drop-down menu </a:t>
            </a:r>
            <a:r>
              <a:rPr lang="en-GB" b="1" noProof="0" dirty="0"/>
              <a:t>is pre-defined</a:t>
            </a:r>
            <a:r>
              <a:rPr lang="en-GB" noProof="0" dirty="0"/>
              <a:t>, according to the contract signatures; Select the suitable reporting period. </a:t>
            </a:r>
          </a:p>
          <a:p>
            <a:endParaRPr lang="en-GB" dirty="0"/>
          </a:p>
          <a:p>
            <a:r>
              <a:rPr lang="en-GB" noProof="0" dirty="0"/>
              <a:t>As for the </a:t>
            </a:r>
            <a:r>
              <a:rPr lang="en-GB" b="1" noProof="0" dirty="0"/>
              <a:t>Start and End dates </a:t>
            </a:r>
            <a:r>
              <a:rPr lang="en-GB" noProof="0" dirty="0"/>
              <a:t>of the reporting period, fill-in the same dates as per the reporting period, unless instructed otherwise by the JS/MA.</a:t>
            </a:r>
          </a:p>
          <a:p>
            <a:endParaRPr lang="en-GB" dirty="0"/>
          </a:p>
          <a:p>
            <a:r>
              <a:rPr lang="en-GB" dirty="0"/>
              <a:t>Here each partner must describe its contribution in the reporting period including eventual problems and deviations</a:t>
            </a:r>
            <a:endParaRPr lang="en-GB" noProof="0" dirty="0"/>
          </a:p>
          <a:p>
            <a:endParaRPr lang="en-GB" sz="2000" noProof="0" dirty="0"/>
          </a:p>
          <a:p>
            <a:endParaRPr lang="en-GB" noProof="0" dirty="0"/>
          </a:p>
        </p:txBody>
      </p:sp>
      <p:sp>
        <p:nvSpPr>
          <p:cNvPr id="5" name="Title 4">
            <a:extLst>
              <a:ext uri="{FF2B5EF4-FFF2-40B4-BE49-F238E27FC236}">
                <a16:creationId xmlns:a16="http://schemas.microsoft.com/office/drawing/2014/main" id="{D2970E97-C3DB-7CC8-67DB-13909D1DD884}"/>
              </a:ext>
            </a:extLst>
          </p:cNvPr>
          <p:cNvSpPr>
            <a:spLocks noGrp="1"/>
          </p:cNvSpPr>
          <p:nvPr>
            <p:ph type="title"/>
          </p:nvPr>
        </p:nvSpPr>
        <p:spPr/>
        <p:txBody>
          <a:bodyPr/>
          <a:lstStyle/>
          <a:p>
            <a:r>
              <a:rPr lang="en-GB" noProof="0" dirty="0"/>
              <a:t>JEMS – Reporting – report Identification</a:t>
            </a:r>
          </a:p>
        </p:txBody>
      </p:sp>
      <p:pic>
        <p:nvPicPr>
          <p:cNvPr id="9" name="Picture 8">
            <a:extLst>
              <a:ext uri="{FF2B5EF4-FFF2-40B4-BE49-F238E27FC236}">
                <a16:creationId xmlns:a16="http://schemas.microsoft.com/office/drawing/2014/main" id="{79CE83A8-0D91-08B6-DA0A-903EE6C7B244}"/>
              </a:ext>
            </a:extLst>
          </p:cNvPr>
          <p:cNvPicPr>
            <a:picLocks noChangeAspect="1"/>
          </p:cNvPicPr>
          <p:nvPr/>
        </p:nvPicPr>
        <p:blipFill>
          <a:blip r:embed="rId2"/>
          <a:stretch>
            <a:fillRect/>
          </a:stretch>
        </p:blipFill>
        <p:spPr>
          <a:xfrm>
            <a:off x="6978050" y="1770036"/>
            <a:ext cx="7698989" cy="5125199"/>
          </a:xfrm>
          <a:prstGeom prst="rect">
            <a:avLst/>
          </a:prstGeom>
        </p:spPr>
      </p:pic>
    </p:spTree>
    <p:extLst>
      <p:ext uri="{BB962C8B-B14F-4D97-AF65-F5344CB8AC3E}">
        <p14:creationId xmlns:p14="http://schemas.microsoft.com/office/powerpoint/2010/main" val="212147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E49E-E6AE-2E45-74BA-05282CD5424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14D23E-70D6-D461-E3BF-2C2A2EBBF220}"/>
              </a:ext>
            </a:extLst>
          </p:cNvPr>
          <p:cNvSpPr>
            <a:spLocks noGrp="1"/>
          </p:cNvSpPr>
          <p:nvPr>
            <p:ph type="ftr" sz="quarter" idx="10"/>
          </p:nvPr>
        </p:nvSpPr>
        <p:spPr/>
        <p:txBody>
          <a:bodyPr/>
          <a:lstStyle/>
          <a:p>
            <a:fld id="{F46B79FE-C009-44B0-9244-59E4D776EB42}" type="slidenum">
              <a:rPr lang="en-GB" noProof="0" smtClean="0"/>
              <a:t>12</a:t>
            </a:fld>
            <a:endParaRPr lang="en-GB" noProof="0" dirty="0"/>
          </a:p>
        </p:txBody>
      </p:sp>
      <p:sp>
        <p:nvSpPr>
          <p:cNvPr id="4" name="Text Placeholder 3">
            <a:extLst>
              <a:ext uri="{FF2B5EF4-FFF2-40B4-BE49-F238E27FC236}">
                <a16:creationId xmlns:a16="http://schemas.microsoft.com/office/drawing/2014/main" id="{F2B0412F-A967-924A-6368-AD1D956F7B0C}"/>
              </a:ext>
            </a:extLst>
          </p:cNvPr>
          <p:cNvSpPr>
            <a:spLocks noGrp="1"/>
          </p:cNvSpPr>
          <p:nvPr>
            <p:ph type="body" sz="quarter" idx="15"/>
          </p:nvPr>
        </p:nvSpPr>
        <p:spPr>
          <a:xfrm>
            <a:off x="637673" y="1467853"/>
            <a:ext cx="11730789" cy="1419726"/>
          </a:xfrm>
        </p:spPr>
        <p:txBody>
          <a:bodyPr/>
          <a:lstStyle/>
          <a:p>
            <a:r>
              <a:rPr lang="en-GB" sz="2200" noProof="0" dirty="0"/>
              <a:t>In this section, information related to the procurement, following the guidelines, are to be filled. </a:t>
            </a:r>
          </a:p>
          <a:p>
            <a:r>
              <a:rPr lang="en-GB" sz="2200" dirty="0"/>
              <a:t>Please refer to the PIM for further information</a:t>
            </a:r>
            <a:r>
              <a:rPr lang="en-GB" sz="2200" noProof="0" dirty="0"/>
              <a:t> </a:t>
            </a:r>
          </a:p>
          <a:p>
            <a:endParaRPr lang="en-GB" dirty="0"/>
          </a:p>
          <a:p>
            <a:endParaRPr lang="en-GB" noProof="0" dirty="0"/>
          </a:p>
        </p:txBody>
      </p:sp>
      <p:sp>
        <p:nvSpPr>
          <p:cNvPr id="5" name="Title 4">
            <a:extLst>
              <a:ext uri="{FF2B5EF4-FFF2-40B4-BE49-F238E27FC236}">
                <a16:creationId xmlns:a16="http://schemas.microsoft.com/office/drawing/2014/main" id="{83660507-BC68-7BBB-AC7B-13068837DF50}"/>
              </a:ext>
            </a:extLst>
          </p:cNvPr>
          <p:cNvSpPr>
            <a:spLocks noGrp="1"/>
          </p:cNvSpPr>
          <p:nvPr>
            <p:ph type="title"/>
          </p:nvPr>
        </p:nvSpPr>
        <p:spPr/>
        <p:txBody>
          <a:bodyPr/>
          <a:lstStyle/>
          <a:p>
            <a:r>
              <a:rPr lang="en-GB" noProof="0" dirty="0"/>
              <a:t>JEMS – Reporting – Procurement</a:t>
            </a:r>
          </a:p>
        </p:txBody>
      </p:sp>
      <p:pic>
        <p:nvPicPr>
          <p:cNvPr id="7" name="Picture 6" descr="A screenshot of a computer&#10;&#10;AI-generated content may be incorrect.">
            <a:extLst>
              <a:ext uri="{FF2B5EF4-FFF2-40B4-BE49-F238E27FC236}">
                <a16:creationId xmlns:a16="http://schemas.microsoft.com/office/drawing/2014/main" id="{2C984402-C76D-305F-001C-549736491B13}"/>
              </a:ext>
            </a:extLst>
          </p:cNvPr>
          <p:cNvPicPr>
            <a:picLocks noChangeAspect="1"/>
          </p:cNvPicPr>
          <p:nvPr/>
        </p:nvPicPr>
        <p:blipFill>
          <a:blip r:embed="rId2"/>
          <a:stretch>
            <a:fillRect/>
          </a:stretch>
        </p:blipFill>
        <p:spPr>
          <a:xfrm>
            <a:off x="468916" y="3618844"/>
            <a:ext cx="13162547" cy="2832651"/>
          </a:xfrm>
          <a:prstGeom prst="rect">
            <a:avLst/>
          </a:prstGeom>
        </p:spPr>
      </p:pic>
    </p:spTree>
    <p:extLst>
      <p:ext uri="{BB962C8B-B14F-4D97-AF65-F5344CB8AC3E}">
        <p14:creationId xmlns:p14="http://schemas.microsoft.com/office/powerpoint/2010/main" val="353120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6C4C4-4223-2289-F362-91CB48C52C0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121F96-5C87-CB50-742B-F118675AA208}"/>
              </a:ext>
            </a:extLst>
          </p:cNvPr>
          <p:cNvSpPr>
            <a:spLocks noGrp="1"/>
          </p:cNvSpPr>
          <p:nvPr>
            <p:ph type="ftr" sz="quarter" idx="10"/>
          </p:nvPr>
        </p:nvSpPr>
        <p:spPr/>
        <p:txBody>
          <a:bodyPr/>
          <a:lstStyle/>
          <a:p>
            <a:fld id="{F46B79FE-C009-44B0-9244-59E4D776EB42}" type="slidenum">
              <a:rPr lang="en-GB" noProof="0" smtClean="0"/>
              <a:t>13</a:t>
            </a:fld>
            <a:endParaRPr lang="en-GB" noProof="0" dirty="0"/>
          </a:p>
        </p:txBody>
      </p:sp>
      <p:sp>
        <p:nvSpPr>
          <p:cNvPr id="4" name="Text Placeholder 3">
            <a:extLst>
              <a:ext uri="{FF2B5EF4-FFF2-40B4-BE49-F238E27FC236}">
                <a16:creationId xmlns:a16="http://schemas.microsoft.com/office/drawing/2014/main" id="{89D82461-4F68-1317-1B46-4D153D80447E}"/>
              </a:ext>
            </a:extLst>
          </p:cNvPr>
          <p:cNvSpPr>
            <a:spLocks noGrp="1"/>
          </p:cNvSpPr>
          <p:nvPr>
            <p:ph type="body" sz="quarter" idx="15"/>
          </p:nvPr>
        </p:nvSpPr>
        <p:spPr>
          <a:xfrm>
            <a:off x="744679" y="4981533"/>
            <a:ext cx="13629992" cy="2324769"/>
          </a:xfrm>
        </p:spPr>
        <p:txBody>
          <a:bodyPr/>
          <a:lstStyle/>
          <a:p>
            <a:pPr marL="342900" indent="-342900">
              <a:buFont typeface="Arial" panose="020B0604020202020204" pitchFamily="34" charset="0"/>
              <a:buChar char="•"/>
            </a:pPr>
            <a:r>
              <a:rPr lang="en-GB" sz="2000" noProof="0" dirty="0"/>
              <a:t>The expenditures </a:t>
            </a:r>
            <a:r>
              <a:rPr lang="en-GB" sz="2000" b="1" noProof="0" dirty="0"/>
              <a:t>incurred and paid </a:t>
            </a:r>
            <a:r>
              <a:rPr lang="en-GB" sz="2000" noProof="0" dirty="0"/>
              <a:t>in the reporting period are to be filled in here,</a:t>
            </a:r>
          </a:p>
          <a:p>
            <a:pPr marL="342900" indent="-342900">
              <a:buFont typeface="Arial" panose="020B0604020202020204" pitchFamily="34" charset="0"/>
              <a:buChar char="•"/>
            </a:pPr>
            <a:r>
              <a:rPr lang="en-GB" sz="2000" dirty="0"/>
              <a:t>You can “</a:t>
            </a:r>
            <a:r>
              <a:rPr lang="en-GB" sz="2000" b="1" dirty="0"/>
              <a:t>add expenditure”, as much needed</a:t>
            </a:r>
            <a:r>
              <a:rPr lang="en-GB" sz="2000" dirty="0"/>
              <a:t>, and fill all the related fields.</a:t>
            </a:r>
            <a:r>
              <a:rPr lang="en-GB" sz="2000" noProof="0" dirty="0"/>
              <a:t> </a:t>
            </a:r>
          </a:p>
          <a:p>
            <a:pPr marL="342900" indent="-342900">
              <a:buFont typeface="Arial" panose="020B0604020202020204" pitchFamily="34" charset="0"/>
              <a:buChar char="•"/>
            </a:pPr>
            <a:r>
              <a:rPr lang="en-GB" sz="2000" dirty="0"/>
              <a:t>The ones highlighted with </a:t>
            </a:r>
            <a:r>
              <a:rPr lang="en-GB" sz="2000" b="1" dirty="0">
                <a:solidFill>
                  <a:srgbClr val="00B050"/>
                </a:solidFill>
              </a:rPr>
              <a:t>shield</a:t>
            </a:r>
            <a:r>
              <a:rPr lang="en-GB" sz="2000" dirty="0"/>
              <a:t> are the “</a:t>
            </a:r>
            <a:r>
              <a:rPr lang="en-GB" sz="2000" b="1" dirty="0">
                <a:solidFill>
                  <a:srgbClr val="00B050"/>
                </a:solidFill>
              </a:rPr>
              <a:t>sensitive data</a:t>
            </a:r>
            <a:r>
              <a:rPr lang="en-GB" sz="2000" dirty="0"/>
              <a:t>” to be </a:t>
            </a:r>
            <a:r>
              <a:rPr lang="en-GB" sz="2000" b="1" dirty="0"/>
              <a:t>hidden</a:t>
            </a:r>
            <a:r>
              <a:rPr lang="en-GB" sz="2000" dirty="0"/>
              <a:t> from unauthorised persons.</a:t>
            </a:r>
          </a:p>
          <a:p>
            <a:pPr marL="342900" indent="-342900">
              <a:buFont typeface="Arial" panose="020B0604020202020204" pitchFamily="34" charset="0"/>
              <a:buChar char="•"/>
            </a:pPr>
            <a:r>
              <a:rPr lang="en-GB" sz="2000" dirty="0"/>
              <a:t>You can add </a:t>
            </a:r>
            <a:r>
              <a:rPr lang="en-GB" sz="2000" b="1" dirty="0"/>
              <a:t>attachment</a:t>
            </a:r>
            <a:r>
              <a:rPr lang="en-GB" sz="2000" dirty="0"/>
              <a:t> only </a:t>
            </a:r>
            <a:r>
              <a:rPr lang="en-GB" sz="2000" b="1" dirty="0"/>
              <a:t>after saving </a:t>
            </a:r>
            <a:r>
              <a:rPr lang="en-GB" sz="2000" dirty="0"/>
              <a:t>the changes.</a:t>
            </a:r>
          </a:p>
          <a:p>
            <a:pPr marL="342900" indent="-342900">
              <a:buFont typeface="Arial" panose="020B0604020202020204" pitchFamily="34" charset="0"/>
              <a:buChar char="•"/>
            </a:pPr>
            <a:r>
              <a:rPr lang="en-GB" sz="2000" dirty="0"/>
              <a:t>You </a:t>
            </a:r>
            <a:r>
              <a:rPr lang="en-GB" sz="2000" b="1" dirty="0"/>
              <a:t>can’t save </a:t>
            </a:r>
            <a:r>
              <a:rPr lang="en-GB" sz="2000" dirty="0"/>
              <a:t>if you leave the required fields </a:t>
            </a:r>
            <a:r>
              <a:rPr lang="en-GB" sz="2000" b="1" dirty="0"/>
              <a:t>empty</a:t>
            </a:r>
            <a:r>
              <a:rPr lang="en-GB" sz="2000" dirty="0"/>
              <a:t> in a line</a:t>
            </a:r>
          </a:p>
          <a:p>
            <a:endParaRPr lang="en-GB" noProof="0" dirty="0"/>
          </a:p>
        </p:txBody>
      </p:sp>
      <p:sp>
        <p:nvSpPr>
          <p:cNvPr id="5" name="Title 4">
            <a:extLst>
              <a:ext uri="{FF2B5EF4-FFF2-40B4-BE49-F238E27FC236}">
                <a16:creationId xmlns:a16="http://schemas.microsoft.com/office/drawing/2014/main" id="{27B80357-DD5C-7B80-794F-CC61B645712A}"/>
              </a:ext>
            </a:extLst>
          </p:cNvPr>
          <p:cNvSpPr>
            <a:spLocks noGrp="1"/>
          </p:cNvSpPr>
          <p:nvPr>
            <p:ph type="title"/>
          </p:nvPr>
        </p:nvSpPr>
        <p:spPr>
          <a:xfrm>
            <a:off x="828900" y="336026"/>
            <a:ext cx="13631463" cy="593506"/>
          </a:xfrm>
        </p:spPr>
        <p:txBody>
          <a:bodyPr/>
          <a:lstStyle/>
          <a:p>
            <a:r>
              <a:rPr lang="en-GB" noProof="0" dirty="0"/>
              <a:t>JEMS – Reporting – List of expenditures</a:t>
            </a:r>
          </a:p>
        </p:txBody>
      </p:sp>
      <p:pic>
        <p:nvPicPr>
          <p:cNvPr id="12" name="Picture 11">
            <a:extLst>
              <a:ext uri="{FF2B5EF4-FFF2-40B4-BE49-F238E27FC236}">
                <a16:creationId xmlns:a16="http://schemas.microsoft.com/office/drawing/2014/main" id="{1600108A-C3C6-55BD-9752-2A8CA6542E06}"/>
              </a:ext>
            </a:extLst>
          </p:cNvPr>
          <p:cNvPicPr>
            <a:picLocks noChangeAspect="1"/>
          </p:cNvPicPr>
          <p:nvPr/>
        </p:nvPicPr>
        <p:blipFill>
          <a:blip r:embed="rId2"/>
          <a:stretch>
            <a:fillRect/>
          </a:stretch>
        </p:blipFill>
        <p:spPr>
          <a:xfrm>
            <a:off x="4491875" y="1038088"/>
            <a:ext cx="9882796" cy="3834889"/>
          </a:xfrm>
          <a:prstGeom prst="rect">
            <a:avLst/>
          </a:prstGeom>
        </p:spPr>
      </p:pic>
    </p:spTree>
    <p:extLst>
      <p:ext uri="{BB962C8B-B14F-4D97-AF65-F5344CB8AC3E}">
        <p14:creationId xmlns:p14="http://schemas.microsoft.com/office/powerpoint/2010/main" val="170702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6A840-DFE4-50AB-9098-B22CF630A91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EA9D6F-3A39-1C4D-6E5D-4AD7CE23501C}"/>
              </a:ext>
            </a:extLst>
          </p:cNvPr>
          <p:cNvSpPr>
            <a:spLocks noGrp="1"/>
          </p:cNvSpPr>
          <p:nvPr>
            <p:ph type="ftr" sz="quarter" idx="10"/>
          </p:nvPr>
        </p:nvSpPr>
        <p:spPr/>
        <p:txBody>
          <a:bodyPr/>
          <a:lstStyle/>
          <a:p>
            <a:fld id="{F46B79FE-C009-44B0-9244-59E4D776EB42}" type="slidenum">
              <a:rPr lang="en-GB" noProof="0" smtClean="0"/>
              <a:t>14</a:t>
            </a:fld>
            <a:endParaRPr lang="en-GB" noProof="0" dirty="0"/>
          </a:p>
        </p:txBody>
      </p:sp>
      <p:sp>
        <p:nvSpPr>
          <p:cNvPr id="4" name="Text Placeholder 3">
            <a:extLst>
              <a:ext uri="{FF2B5EF4-FFF2-40B4-BE49-F238E27FC236}">
                <a16:creationId xmlns:a16="http://schemas.microsoft.com/office/drawing/2014/main" id="{F2A54E43-7A7F-538B-1608-6FBBD1F8194F}"/>
              </a:ext>
            </a:extLst>
          </p:cNvPr>
          <p:cNvSpPr>
            <a:spLocks noGrp="1"/>
          </p:cNvSpPr>
          <p:nvPr>
            <p:ph type="body" sz="quarter" idx="15"/>
          </p:nvPr>
        </p:nvSpPr>
        <p:spPr>
          <a:xfrm>
            <a:off x="412917" y="2191254"/>
            <a:ext cx="5260056" cy="1311439"/>
          </a:xfrm>
        </p:spPr>
        <p:txBody>
          <a:bodyPr/>
          <a:lstStyle/>
          <a:p>
            <a:r>
              <a:rPr lang="nl-NL" dirty="0" err="1"/>
              <a:t>This</a:t>
            </a:r>
            <a:r>
              <a:rPr lang="nl-NL" dirty="0"/>
              <a:t> </a:t>
            </a:r>
            <a:r>
              <a:rPr lang="nl-NL" dirty="0" err="1"/>
              <a:t>section</a:t>
            </a:r>
            <a:r>
              <a:rPr lang="nl-NL" dirty="0"/>
              <a:t> shows </a:t>
            </a:r>
            <a:r>
              <a:rPr lang="nl-NL" b="1" dirty="0" err="1"/>
              <a:t>all</a:t>
            </a:r>
            <a:r>
              <a:rPr lang="nl-NL" b="1" dirty="0"/>
              <a:t> </a:t>
            </a:r>
            <a:r>
              <a:rPr lang="nl-NL" b="1" dirty="0" err="1"/>
              <a:t>uploaded</a:t>
            </a:r>
            <a:r>
              <a:rPr lang="nl-NL" b="1" dirty="0"/>
              <a:t> files in </a:t>
            </a:r>
            <a:r>
              <a:rPr lang="nl-NL" b="1" dirty="0" err="1"/>
              <a:t>other</a:t>
            </a:r>
            <a:r>
              <a:rPr lang="nl-NL" b="1" dirty="0"/>
              <a:t> </a:t>
            </a:r>
            <a:r>
              <a:rPr lang="nl-NL" b="1" dirty="0" err="1"/>
              <a:t>sections</a:t>
            </a:r>
            <a:r>
              <a:rPr lang="nl-NL" b="1" dirty="0"/>
              <a:t> </a:t>
            </a:r>
            <a:r>
              <a:rPr lang="nl-NL" dirty="0" err="1"/>
              <a:t>with</a:t>
            </a:r>
            <a:r>
              <a:rPr lang="nl-NL" dirty="0"/>
              <a:t> directory tree.</a:t>
            </a:r>
          </a:p>
          <a:p>
            <a:r>
              <a:rPr lang="nl-NL" noProof="0" dirty="0" err="1"/>
              <a:t>You</a:t>
            </a:r>
            <a:r>
              <a:rPr lang="nl-NL" noProof="0" dirty="0"/>
              <a:t> </a:t>
            </a:r>
            <a:r>
              <a:rPr lang="nl-NL" noProof="0" dirty="0" err="1"/>
              <a:t>can</a:t>
            </a:r>
            <a:r>
              <a:rPr lang="nl-NL" noProof="0" dirty="0"/>
              <a:t> download a file, </a:t>
            </a:r>
            <a:r>
              <a:rPr lang="nl-NL" noProof="0" dirty="0" err="1"/>
              <a:t>all</a:t>
            </a:r>
            <a:r>
              <a:rPr lang="nl-NL" noProof="0" dirty="0"/>
              <a:t> files </a:t>
            </a:r>
            <a:r>
              <a:rPr lang="nl-NL" dirty="0"/>
              <a:t>(in </a:t>
            </a:r>
            <a:r>
              <a:rPr lang="nl-NL" dirty="0" err="1"/>
              <a:t>zipped</a:t>
            </a:r>
            <a:r>
              <a:rPr lang="nl-NL" dirty="0"/>
              <a:t> folder) or upload new files.</a:t>
            </a:r>
            <a:endParaRPr lang="en-GB" noProof="0" dirty="0"/>
          </a:p>
        </p:txBody>
      </p:sp>
      <p:sp>
        <p:nvSpPr>
          <p:cNvPr id="5" name="Title 4">
            <a:extLst>
              <a:ext uri="{FF2B5EF4-FFF2-40B4-BE49-F238E27FC236}">
                <a16:creationId xmlns:a16="http://schemas.microsoft.com/office/drawing/2014/main" id="{C8A3F732-37BD-3BFB-F3D2-B42122951ACF}"/>
              </a:ext>
            </a:extLst>
          </p:cNvPr>
          <p:cNvSpPr>
            <a:spLocks noGrp="1"/>
          </p:cNvSpPr>
          <p:nvPr>
            <p:ph type="title"/>
          </p:nvPr>
        </p:nvSpPr>
        <p:spPr/>
        <p:txBody>
          <a:bodyPr/>
          <a:lstStyle/>
          <a:p>
            <a:r>
              <a:rPr lang="en-GB" noProof="0" dirty="0"/>
              <a:t>JEMS – Reporting –Annexes</a:t>
            </a:r>
            <a:br>
              <a:rPr lang="en-GB" noProof="0" dirty="0"/>
            </a:br>
            <a:endParaRPr lang="en-GB" noProof="0" dirty="0"/>
          </a:p>
        </p:txBody>
      </p:sp>
      <p:sp>
        <p:nvSpPr>
          <p:cNvPr id="10" name="Text Placeholder 3">
            <a:extLst>
              <a:ext uri="{FF2B5EF4-FFF2-40B4-BE49-F238E27FC236}">
                <a16:creationId xmlns:a16="http://schemas.microsoft.com/office/drawing/2014/main" id="{F8FA2C0B-2678-622F-7063-0E8DB5F2AABD}"/>
              </a:ext>
            </a:extLst>
          </p:cNvPr>
          <p:cNvSpPr txBox="1">
            <a:spLocks/>
          </p:cNvSpPr>
          <p:nvPr/>
        </p:nvSpPr>
        <p:spPr>
          <a:xfrm>
            <a:off x="744679" y="5083092"/>
            <a:ext cx="13963225" cy="2585588"/>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nl-NL" sz="2000" b="1" dirty="0">
                <a:solidFill>
                  <a:srgbClr val="FF0000"/>
                </a:solidFill>
              </a:rPr>
              <a:t>Points of attention</a:t>
            </a:r>
            <a:r>
              <a:rPr lang="nl-NL" sz="2000" dirty="0">
                <a:solidFill>
                  <a:srgbClr val="FF0000"/>
                </a:solidFill>
              </a:rPr>
              <a:t>: </a:t>
            </a:r>
          </a:p>
          <a:p>
            <a:pPr marL="342900" indent="-342900">
              <a:buFont typeface="Arial" panose="020B0604020202020204" pitchFamily="34" charset="0"/>
              <a:buChar char="•"/>
            </a:pPr>
            <a:r>
              <a:rPr lang="nl-NL" sz="2000" dirty="0">
                <a:solidFill>
                  <a:srgbClr val="FF0000"/>
                </a:solidFill>
              </a:rPr>
              <a:t>Do </a:t>
            </a:r>
            <a:r>
              <a:rPr lang="nl-NL" sz="2000" dirty="0" err="1">
                <a:solidFill>
                  <a:srgbClr val="FF0000"/>
                </a:solidFill>
              </a:rPr>
              <a:t>not</a:t>
            </a:r>
            <a:r>
              <a:rPr lang="nl-NL" sz="2000" dirty="0">
                <a:solidFill>
                  <a:srgbClr val="FF0000"/>
                </a:solidFill>
              </a:rPr>
              <a:t> upload </a:t>
            </a:r>
            <a:r>
              <a:rPr lang="nl-NL" sz="2000" dirty="0" err="1">
                <a:solidFill>
                  <a:srgbClr val="FF0000"/>
                </a:solidFill>
              </a:rPr>
              <a:t>documents</a:t>
            </a:r>
            <a:r>
              <a:rPr lang="nl-NL" sz="2000" dirty="0">
                <a:solidFill>
                  <a:srgbClr val="FF0000"/>
                </a:solidFill>
              </a:rPr>
              <a:t> </a:t>
            </a:r>
            <a:r>
              <a:rPr lang="nl-NL" sz="2000" dirty="0" err="1">
                <a:solidFill>
                  <a:srgbClr val="FF0000"/>
                </a:solidFill>
              </a:rPr>
              <a:t>you</a:t>
            </a:r>
            <a:r>
              <a:rPr lang="nl-NL" sz="2000" dirty="0">
                <a:solidFill>
                  <a:srgbClr val="FF0000"/>
                </a:solidFill>
              </a:rPr>
              <a:t> are </a:t>
            </a:r>
            <a:r>
              <a:rPr lang="nl-NL" sz="2000" dirty="0" err="1">
                <a:solidFill>
                  <a:srgbClr val="FF0000"/>
                </a:solidFill>
              </a:rPr>
              <a:t>not</a:t>
            </a:r>
            <a:r>
              <a:rPr lang="nl-NL" sz="2000" dirty="0">
                <a:solidFill>
                  <a:srgbClr val="FF0000"/>
                </a:solidFill>
              </a:rPr>
              <a:t> </a:t>
            </a:r>
            <a:r>
              <a:rPr lang="nl-NL" sz="2000" dirty="0" err="1">
                <a:solidFill>
                  <a:srgbClr val="FF0000"/>
                </a:solidFill>
              </a:rPr>
              <a:t>required</a:t>
            </a:r>
            <a:r>
              <a:rPr lang="nl-NL" sz="2000" dirty="0">
                <a:solidFill>
                  <a:srgbClr val="FF0000"/>
                </a:solidFill>
              </a:rPr>
              <a:t>, nor </a:t>
            </a:r>
            <a:r>
              <a:rPr lang="nl-NL" sz="2000" dirty="0" err="1">
                <a:solidFill>
                  <a:srgbClr val="FF0000"/>
                </a:solidFill>
              </a:rPr>
              <a:t>requested</a:t>
            </a:r>
            <a:r>
              <a:rPr lang="nl-NL" sz="2000" dirty="0">
                <a:solidFill>
                  <a:srgbClr val="FF0000"/>
                </a:solidFill>
              </a:rPr>
              <a:t>, </a:t>
            </a:r>
            <a:r>
              <a:rPr lang="nl-NL" sz="2000" dirty="0" err="1">
                <a:solidFill>
                  <a:srgbClr val="FF0000"/>
                </a:solidFill>
              </a:rPr>
              <a:t>to</a:t>
            </a:r>
            <a:r>
              <a:rPr lang="nl-NL" sz="2000" dirty="0">
                <a:solidFill>
                  <a:srgbClr val="FF0000"/>
                </a:solidFill>
              </a:rPr>
              <a:t> upload.</a:t>
            </a:r>
          </a:p>
          <a:p>
            <a:pPr marL="342900" indent="-342900">
              <a:buFont typeface="Arial" panose="020B0604020202020204" pitchFamily="34" charset="0"/>
              <a:buChar char="•"/>
            </a:pPr>
            <a:r>
              <a:rPr lang="nl-NL" sz="2000" dirty="0" err="1">
                <a:solidFill>
                  <a:srgbClr val="FF0000"/>
                </a:solidFill>
              </a:rPr>
              <a:t>Compress</a:t>
            </a:r>
            <a:r>
              <a:rPr lang="nl-NL" sz="2000" dirty="0">
                <a:solidFill>
                  <a:srgbClr val="FF0000"/>
                </a:solidFill>
              </a:rPr>
              <a:t> files </a:t>
            </a:r>
            <a:r>
              <a:rPr lang="nl-NL" sz="2000" dirty="0" err="1">
                <a:solidFill>
                  <a:srgbClr val="FF0000"/>
                </a:solidFill>
              </a:rPr>
              <a:t>related</a:t>
            </a:r>
            <a:r>
              <a:rPr lang="nl-NL" sz="2000" dirty="0">
                <a:solidFill>
                  <a:srgbClr val="FF0000"/>
                </a:solidFill>
              </a:rPr>
              <a:t> </a:t>
            </a:r>
            <a:r>
              <a:rPr lang="nl-NL" sz="2000" dirty="0" err="1">
                <a:solidFill>
                  <a:srgbClr val="FF0000"/>
                </a:solidFill>
              </a:rPr>
              <a:t>to</a:t>
            </a:r>
            <a:r>
              <a:rPr lang="nl-NL" sz="2000" dirty="0">
                <a:solidFill>
                  <a:srgbClr val="FF0000"/>
                </a:solidFill>
              </a:rPr>
              <a:t> </a:t>
            </a:r>
            <a:r>
              <a:rPr lang="nl-NL" sz="2000" dirty="0" err="1">
                <a:solidFill>
                  <a:srgbClr val="FF0000"/>
                </a:solidFill>
              </a:rPr>
              <a:t>the</a:t>
            </a:r>
            <a:r>
              <a:rPr lang="nl-NL" sz="2000" dirty="0">
                <a:solidFill>
                  <a:srgbClr val="FF0000"/>
                </a:solidFill>
              </a:rPr>
              <a:t> </a:t>
            </a:r>
            <a:r>
              <a:rPr lang="nl-NL" sz="2000" dirty="0" err="1">
                <a:solidFill>
                  <a:srgbClr val="FF0000"/>
                </a:solidFill>
              </a:rPr>
              <a:t>same</a:t>
            </a:r>
            <a:r>
              <a:rPr lang="nl-NL" sz="2000" dirty="0">
                <a:solidFill>
                  <a:srgbClr val="FF0000"/>
                </a:solidFill>
              </a:rPr>
              <a:t> </a:t>
            </a:r>
            <a:r>
              <a:rPr lang="nl-NL" sz="2000" dirty="0" err="1">
                <a:solidFill>
                  <a:srgbClr val="FF0000"/>
                </a:solidFill>
              </a:rPr>
              <a:t>catgeory</a:t>
            </a:r>
            <a:r>
              <a:rPr lang="nl-NL" sz="2000" dirty="0">
                <a:solidFill>
                  <a:srgbClr val="FF0000"/>
                </a:solidFill>
              </a:rPr>
              <a:t> as </a:t>
            </a:r>
            <a:r>
              <a:rPr lang="nl-NL" sz="2000" dirty="0" err="1">
                <a:solidFill>
                  <a:srgbClr val="FF0000"/>
                </a:solidFill>
              </a:rPr>
              <a:t>one</a:t>
            </a:r>
            <a:r>
              <a:rPr lang="nl-NL" sz="2000" dirty="0">
                <a:solidFill>
                  <a:srgbClr val="FF0000"/>
                </a:solidFill>
              </a:rPr>
              <a:t> </a:t>
            </a:r>
            <a:r>
              <a:rPr lang="nl-NL" sz="2000" dirty="0" err="1">
                <a:solidFill>
                  <a:srgbClr val="FF0000"/>
                </a:solidFill>
              </a:rPr>
              <a:t>zipped</a:t>
            </a:r>
            <a:r>
              <a:rPr lang="nl-NL" sz="2000" dirty="0">
                <a:solidFill>
                  <a:srgbClr val="FF0000"/>
                </a:solidFill>
              </a:rPr>
              <a:t> file</a:t>
            </a:r>
          </a:p>
          <a:p>
            <a:pPr marL="342900" indent="-342900">
              <a:buFont typeface="Arial" panose="020B0604020202020204" pitchFamily="34" charset="0"/>
              <a:buChar char="•"/>
            </a:pPr>
            <a:r>
              <a:rPr lang="nl-NL" sz="2000" dirty="0">
                <a:solidFill>
                  <a:srgbClr val="FF0000"/>
                </a:solidFill>
              </a:rPr>
              <a:t>Name files in comprehensive way</a:t>
            </a:r>
          </a:p>
          <a:p>
            <a:pPr marL="342900" indent="-342900">
              <a:buFont typeface="Arial" panose="020B0604020202020204" pitchFamily="34" charset="0"/>
              <a:buChar char="•"/>
            </a:pPr>
            <a:r>
              <a:rPr lang="nl-NL" sz="2000" dirty="0" err="1">
                <a:solidFill>
                  <a:srgbClr val="FF0000"/>
                </a:solidFill>
              </a:rPr>
              <a:t>If</a:t>
            </a:r>
            <a:r>
              <a:rPr lang="nl-NL" sz="2000" dirty="0">
                <a:solidFill>
                  <a:srgbClr val="FF0000"/>
                </a:solidFill>
              </a:rPr>
              <a:t> </a:t>
            </a:r>
            <a:r>
              <a:rPr lang="nl-NL" sz="2000" dirty="0" err="1">
                <a:solidFill>
                  <a:srgbClr val="FF0000"/>
                </a:solidFill>
              </a:rPr>
              <a:t>you</a:t>
            </a:r>
            <a:r>
              <a:rPr lang="nl-NL" sz="2000" dirty="0">
                <a:solidFill>
                  <a:srgbClr val="FF0000"/>
                </a:solidFill>
              </a:rPr>
              <a:t> scan </a:t>
            </a:r>
            <a:r>
              <a:rPr lang="nl-NL" sz="2000" dirty="0" err="1">
                <a:solidFill>
                  <a:srgbClr val="FF0000"/>
                </a:solidFill>
              </a:rPr>
              <a:t>documents</a:t>
            </a:r>
            <a:r>
              <a:rPr lang="nl-NL" sz="2000" dirty="0">
                <a:solidFill>
                  <a:srgbClr val="FF0000"/>
                </a:solidFill>
              </a:rPr>
              <a:t>, make </a:t>
            </a:r>
            <a:r>
              <a:rPr lang="nl-NL" sz="2000" dirty="0" err="1">
                <a:solidFill>
                  <a:srgbClr val="FF0000"/>
                </a:solidFill>
              </a:rPr>
              <a:t>sure</a:t>
            </a:r>
            <a:r>
              <a:rPr lang="nl-NL" sz="2000" dirty="0">
                <a:solidFill>
                  <a:srgbClr val="FF0000"/>
                </a:solidFill>
              </a:rPr>
              <a:t> </a:t>
            </a:r>
            <a:r>
              <a:rPr lang="nl-NL" sz="2000" dirty="0" err="1">
                <a:solidFill>
                  <a:srgbClr val="FF0000"/>
                </a:solidFill>
              </a:rPr>
              <a:t>that</a:t>
            </a:r>
            <a:r>
              <a:rPr lang="nl-NL" sz="2000" dirty="0">
                <a:solidFill>
                  <a:srgbClr val="FF0000"/>
                </a:solidFill>
              </a:rPr>
              <a:t> </a:t>
            </a:r>
            <a:r>
              <a:rPr lang="nl-NL" sz="2000" dirty="0" err="1">
                <a:solidFill>
                  <a:srgbClr val="FF0000"/>
                </a:solidFill>
              </a:rPr>
              <a:t>they</a:t>
            </a:r>
            <a:r>
              <a:rPr lang="nl-NL" sz="2000" dirty="0">
                <a:solidFill>
                  <a:srgbClr val="FF0000"/>
                </a:solidFill>
              </a:rPr>
              <a:t> are </a:t>
            </a:r>
            <a:r>
              <a:rPr lang="nl-NL" sz="2000" dirty="0" err="1">
                <a:solidFill>
                  <a:srgbClr val="FF0000"/>
                </a:solidFill>
              </a:rPr>
              <a:t>readable</a:t>
            </a:r>
            <a:r>
              <a:rPr lang="nl-NL" sz="2000" dirty="0">
                <a:solidFill>
                  <a:srgbClr val="FF0000"/>
                </a:solidFill>
              </a:rPr>
              <a:t> and </a:t>
            </a:r>
            <a:r>
              <a:rPr lang="nl-NL" sz="2000" dirty="0" err="1">
                <a:solidFill>
                  <a:srgbClr val="FF0000"/>
                </a:solidFill>
              </a:rPr>
              <a:t>with</a:t>
            </a:r>
            <a:r>
              <a:rPr lang="nl-NL" sz="2000" dirty="0">
                <a:solidFill>
                  <a:srgbClr val="FF0000"/>
                </a:solidFill>
              </a:rPr>
              <a:t> </a:t>
            </a:r>
            <a:r>
              <a:rPr lang="nl-NL" sz="2000" dirty="0" err="1">
                <a:solidFill>
                  <a:srgbClr val="FF0000"/>
                </a:solidFill>
              </a:rPr>
              <a:t>reasonable</a:t>
            </a:r>
            <a:r>
              <a:rPr lang="nl-NL" sz="2000" dirty="0">
                <a:solidFill>
                  <a:srgbClr val="FF0000"/>
                </a:solidFill>
              </a:rPr>
              <a:t> </a:t>
            </a:r>
            <a:r>
              <a:rPr lang="nl-NL" sz="2000" dirty="0" err="1">
                <a:solidFill>
                  <a:srgbClr val="FF0000"/>
                </a:solidFill>
              </a:rPr>
              <a:t>size</a:t>
            </a:r>
            <a:r>
              <a:rPr lang="nl-NL" sz="2000" dirty="0">
                <a:solidFill>
                  <a:srgbClr val="FF0000"/>
                </a:solidFill>
              </a:rPr>
              <a:t>.</a:t>
            </a:r>
          </a:p>
          <a:p>
            <a:pPr marL="342900" indent="-342900">
              <a:buFont typeface="Arial" panose="020B0604020202020204" pitchFamily="34" charset="0"/>
              <a:buChar char="•"/>
            </a:pPr>
            <a:r>
              <a:rPr lang="nl-NL" sz="2000" dirty="0" err="1">
                <a:solidFill>
                  <a:srgbClr val="FF0000"/>
                </a:solidFill>
              </a:rPr>
              <a:t>You</a:t>
            </a:r>
            <a:r>
              <a:rPr lang="nl-NL" sz="2000" dirty="0">
                <a:solidFill>
                  <a:srgbClr val="FF0000"/>
                </a:solidFill>
              </a:rPr>
              <a:t> </a:t>
            </a:r>
            <a:r>
              <a:rPr lang="nl-NL" sz="2000" dirty="0" err="1">
                <a:solidFill>
                  <a:srgbClr val="FF0000"/>
                </a:solidFill>
              </a:rPr>
              <a:t>may</a:t>
            </a:r>
            <a:r>
              <a:rPr lang="nl-NL" sz="2000" dirty="0">
                <a:solidFill>
                  <a:srgbClr val="FF0000"/>
                </a:solidFill>
              </a:rPr>
              <a:t> </a:t>
            </a:r>
            <a:r>
              <a:rPr lang="nl-NL" sz="2000" dirty="0" err="1">
                <a:solidFill>
                  <a:srgbClr val="FF0000"/>
                </a:solidFill>
              </a:rPr>
              <a:t>add</a:t>
            </a:r>
            <a:r>
              <a:rPr lang="nl-NL" sz="2000" dirty="0">
                <a:solidFill>
                  <a:srgbClr val="FF0000"/>
                </a:solidFill>
              </a:rPr>
              <a:t> </a:t>
            </a:r>
            <a:r>
              <a:rPr lang="nl-NL" sz="2000" dirty="0" err="1">
                <a:solidFill>
                  <a:srgbClr val="FF0000"/>
                </a:solidFill>
              </a:rPr>
              <a:t>description</a:t>
            </a:r>
            <a:r>
              <a:rPr lang="nl-NL" sz="2000" dirty="0">
                <a:solidFill>
                  <a:srgbClr val="FF0000"/>
                </a:solidFill>
              </a:rPr>
              <a:t> </a:t>
            </a:r>
            <a:r>
              <a:rPr lang="nl-NL" sz="2000" dirty="0" err="1">
                <a:solidFill>
                  <a:srgbClr val="FF0000"/>
                </a:solidFill>
              </a:rPr>
              <a:t>to</a:t>
            </a:r>
            <a:r>
              <a:rPr lang="nl-NL" sz="2000" dirty="0">
                <a:solidFill>
                  <a:srgbClr val="FF0000"/>
                </a:solidFill>
              </a:rPr>
              <a:t> </a:t>
            </a:r>
            <a:r>
              <a:rPr lang="nl-NL" sz="2000" dirty="0" err="1">
                <a:solidFill>
                  <a:srgbClr val="FF0000"/>
                </a:solidFill>
              </a:rPr>
              <a:t>the</a:t>
            </a:r>
            <a:r>
              <a:rPr lang="nl-NL" sz="2000" dirty="0">
                <a:solidFill>
                  <a:srgbClr val="FF0000"/>
                </a:solidFill>
              </a:rPr>
              <a:t> </a:t>
            </a:r>
            <a:r>
              <a:rPr lang="nl-NL" sz="2000" dirty="0" err="1">
                <a:solidFill>
                  <a:srgbClr val="FF0000"/>
                </a:solidFill>
              </a:rPr>
              <a:t>documents</a:t>
            </a:r>
            <a:r>
              <a:rPr lang="nl-NL" sz="2000" dirty="0">
                <a:solidFill>
                  <a:srgbClr val="FF0000"/>
                </a:solidFill>
              </a:rPr>
              <a:t> here (250 </a:t>
            </a:r>
            <a:r>
              <a:rPr lang="nl-NL" sz="2000" dirty="0" err="1">
                <a:solidFill>
                  <a:srgbClr val="FF0000"/>
                </a:solidFill>
              </a:rPr>
              <a:t>characters</a:t>
            </a:r>
            <a:r>
              <a:rPr lang="nl-NL" sz="2000" dirty="0">
                <a:solidFill>
                  <a:srgbClr val="FF0000"/>
                </a:solidFill>
              </a:rPr>
              <a:t> max.) </a:t>
            </a:r>
            <a:endParaRPr lang="en-GB" sz="2000" dirty="0"/>
          </a:p>
          <a:p>
            <a:endParaRPr lang="en-GB" dirty="0"/>
          </a:p>
        </p:txBody>
      </p:sp>
      <p:pic>
        <p:nvPicPr>
          <p:cNvPr id="11" name="Picture 10" descr="A screenshot of a computer&#10;&#10;AI-generated content may be incorrect.">
            <a:extLst>
              <a:ext uri="{FF2B5EF4-FFF2-40B4-BE49-F238E27FC236}">
                <a16:creationId xmlns:a16="http://schemas.microsoft.com/office/drawing/2014/main" id="{9CD9EF33-6ACA-55BB-E561-1928B3209611}"/>
              </a:ext>
            </a:extLst>
          </p:cNvPr>
          <p:cNvPicPr>
            <a:picLocks noChangeAspect="1"/>
          </p:cNvPicPr>
          <p:nvPr/>
        </p:nvPicPr>
        <p:blipFill>
          <a:blip r:embed="rId2"/>
          <a:stretch>
            <a:fillRect/>
          </a:stretch>
        </p:blipFill>
        <p:spPr>
          <a:xfrm>
            <a:off x="5610882" y="1626359"/>
            <a:ext cx="8731538" cy="3752668"/>
          </a:xfrm>
          <a:prstGeom prst="rect">
            <a:avLst/>
          </a:prstGeom>
        </p:spPr>
      </p:pic>
    </p:spTree>
    <p:extLst>
      <p:ext uri="{BB962C8B-B14F-4D97-AF65-F5344CB8AC3E}">
        <p14:creationId xmlns:p14="http://schemas.microsoft.com/office/powerpoint/2010/main" val="282202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FB26-F0A4-1C3B-8A25-4F9FD4970A2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603C68-9E8C-7975-82DB-90B80F5529FC}"/>
              </a:ext>
            </a:extLst>
          </p:cNvPr>
          <p:cNvSpPr>
            <a:spLocks noGrp="1"/>
          </p:cNvSpPr>
          <p:nvPr>
            <p:ph type="ftr" sz="quarter" idx="10"/>
          </p:nvPr>
        </p:nvSpPr>
        <p:spPr/>
        <p:txBody>
          <a:bodyPr/>
          <a:lstStyle/>
          <a:p>
            <a:fld id="{F46B79FE-C009-44B0-9244-59E4D776EB42}" type="slidenum">
              <a:rPr lang="en-GB" noProof="0" smtClean="0"/>
              <a:t>15</a:t>
            </a:fld>
            <a:endParaRPr lang="en-GB" noProof="0" dirty="0"/>
          </a:p>
        </p:txBody>
      </p:sp>
      <p:sp>
        <p:nvSpPr>
          <p:cNvPr id="4" name="Text Placeholder 3">
            <a:extLst>
              <a:ext uri="{FF2B5EF4-FFF2-40B4-BE49-F238E27FC236}">
                <a16:creationId xmlns:a16="http://schemas.microsoft.com/office/drawing/2014/main" id="{ECF2CB8C-88A3-00DD-4D6F-C16F5FD43FA2}"/>
              </a:ext>
            </a:extLst>
          </p:cNvPr>
          <p:cNvSpPr>
            <a:spLocks noGrp="1"/>
          </p:cNvSpPr>
          <p:nvPr>
            <p:ph type="body" sz="quarter" idx="15"/>
          </p:nvPr>
        </p:nvSpPr>
        <p:spPr>
          <a:xfrm>
            <a:off x="507950" y="1910018"/>
            <a:ext cx="7146758" cy="2051384"/>
          </a:xfrm>
        </p:spPr>
        <p:txBody>
          <a:bodyPr/>
          <a:lstStyle/>
          <a:p>
            <a:r>
              <a:rPr lang="en-GB" sz="2200" dirty="0"/>
              <a:t>You can export the report in PDF format by selecting the right plugin.</a:t>
            </a:r>
          </a:p>
          <a:p>
            <a:r>
              <a:rPr lang="en-GB" sz="2200" noProof="0" dirty="0"/>
              <a:t>The exported file</a:t>
            </a:r>
            <a:r>
              <a:rPr lang="en-GB" sz="2200" dirty="0"/>
              <a:t> is stamped with date and time,</a:t>
            </a:r>
          </a:p>
          <a:p>
            <a:r>
              <a:rPr lang="en-GB" sz="2200" noProof="0" dirty="0"/>
              <a:t>You may export the file in English or French.</a:t>
            </a:r>
          </a:p>
          <a:p>
            <a:endParaRPr lang="en-GB" dirty="0"/>
          </a:p>
          <a:p>
            <a:endParaRPr lang="en-GB" noProof="0" dirty="0"/>
          </a:p>
        </p:txBody>
      </p:sp>
      <p:sp>
        <p:nvSpPr>
          <p:cNvPr id="5" name="Title 4">
            <a:extLst>
              <a:ext uri="{FF2B5EF4-FFF2-40B4-BE49-F238E27FC236}">
                <a16:creationId xmlns:a16="http://schemas.microsoft.com/office/drawing/2014/main" id="{9AE49D7D-40D0-4832-30D5-95A5AB3EF4C0}"/>
              </a:ext>
            </a:extLst>
          </p:cNvPr>
          <p:cNvSpPr>
            <a:spLocks noGrp="1"/>
          </p:cNvSpPr>
          <p:nvPr>
            <p:ph type="title"/>
          </p:nvPr>
        </p:nvSpPr>
        <p:spPr/>
        <p:txBody>
          <a:bodyPr/>
          <a:lstStyle/>
          <a:p>
            <a:r>
              <a:rPr lang="en-GB" noProof="0" dirty="0"/>
              <a:t>JEMS – Reporting – Export and submission</a:t>
            </a:r>
          </a:p>
        </p:txBody>
      </p:sp>
      <p:sp>
        <p:nvSpPr>
          <p:cNvPr id="10" name="Text Placeholder 3">
            <a:extLst>
              <a:ext uri="{FF2B5EF4-FFF2-40B4-BE49-F238E27FC236}">
                <a16:creationId xmlns:a16="http://schemas.microsoft.com/office/drawing/2014/main" id="{FDFD4E0B-F8C2-B26F-6E81-FD5EF638FCB5}"/>
              </a:ext>
            </a:extLst>
          </p:cNvPr>
          <p:cNvSpPr txBox="1">
            <a:spLocks/>
          </p:cNvSpPr>
          <p:nvPr/>
        </p:nvSpPr>
        <p:spPr>
          <a:xfrm>
            <a:off x="352760" y="5471159"/>
            <a:ext cx="7146758" cy="1683782"/>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en-GB" sz="2200" b="1" dirty="0">
                <a:solidFill>
                  <a:srgbClr val="FF0000"/>
                </a:solidFill>
              </a:rPr>
              <a:t>Prior to the submission, you have to click on “</a:t>
            </a:r>
            <a:r>
              <a:rPr lang="en-GB" sz="2200" b="1" i="1" dirty="0">
                <a:solidFill>
                  <a:srgbClr val="FF0000"/>
                </a:solidFill>
              </a:rPr>
              <a:t>Run pre-submission check</a:t>
            </a:r>
            <a:r>
              <a:rPr lang="en-GB" sz="2200" b="1" dirty="0">
                <a:solidFill>
                  <a:srgbClr val="FF0000"/>
                </a:solidFill>
              </a:rPr>
              <a:t>”,</a:t>
            </a:r>
          </a:p>
          <a:p>
            <a:r>
              <a:rPr lang="en-GB" sz="2200" b="1" dirty="0">
                <a:solidFill>
                  <a:srgbClr val="FF0000"/>
                </a:solidFill>
              </a:rPr>
              <a:t>Then “Submit”</a:t>
            </a:r>
          </a:p>
          <a:p>
            <a:endParaRPr lang="en-GB" sz="2200" dirty="0"/>
          </a:p>
          <a:p>
            <a:endParaRPr lang="en-GB" dirty="0"/>
          </a:p>
          <a:p>
            <a:endParaRPr lang="en-GB" dirty="0"/>
          </a:p>
        </p:txBody>
      </p:sp>
      <p:pic>
        <p:nvPicPr>
          <p:cNvPr id="11" name="Picture 10" descr="A screenshot of a report&#10;&#10;AI-generated content may be incorrect.">
            <a:extLst>
              <a:ext uri="{FF2B5EF4-FFF2-40B4-BE49-F238E27FC236}">
                <a16:creationId xmlns:a16="http://schemas.microsoft.com/office/drawing/2014/main" id="{8CE27B0A-74BC-C6AC-AF83-65CB4095F7AD}"/>
              </a:ext>
            </a:extLst>
          </p:cNvPr>
          <p:cNvPicPr>
            <a:picLocks noChangeAspect="1"/>
          </p:cNvPicPr>
          <p:nvPr/>
        </p:nvPicPr>
        <p:blipFill>
          <a:blip r:embed="rId2"/>
          <a:stretch>
            <a:fillRect/>
          </a:stretch>
        </p:blipFill>
        <p:spPr>
          <a:xfrm>
            <a:off x="9155778" y="1969777"/>
            <a:ext cx="2838846" cy="2429214"/>
          </a:xfrm>
          <a:prstGeom prst="rect">
            <a:avLst/>
          </a:prstGeom>
        </p:spPr>
      </p:pic>
      <p:pic>
        <p:nvPicPr>
          <p:cNvPr id="13" name="Picture 12" descr="A screenshot of a chat&#10;&#10;AI-generated content may be incorrect.">
            <a:extLst>
              <a:ext uri="{FF2B5EF4-FFF2-40B4-BE49-F238E27FC236}">
                <a16:creationId xmlns:a16="http://schemas.microsoft.com/office/drawing/2014/main" id="{9D98D2CB-0527-EFAF-5016-D4DA5A372FE8}"/>
              </a:ext>
            </a:extLst>
          </p:cNvPr>
          <p:cNvPicPr>
            <a:picLocks noChangeAspect="1"/>
          </p:cNvPicPr>
          <p:nvPr/>
        </p:nvPicPr>
        <p:blipFill>
          <a:blip r:embed="rId3"/>
          <a:stretch>
            <a:fillRect/>
          </a:stretch>
        </p:blipFill>
        <p:spPr>
          <a:xfrm>
            <a:off x="7499518" y="5471159"/>
            <a:ext cx="5220429" cy="2000529"/>
          </a:xfrm>
          <a:prstGeom prst="rect">
            <a:avLst/>
          </a:prstGeom>
        </p:spPr>
      </p:pic>
    </p:spTree>
    <p:extLst>
      <p:ext uri="{BB962C8B-B14F-4D97-AF65-F5344CB8AC3E}">
        <p14:creationId xmlns:p14="http://schemas.microsoft.com/office/powerpoint/2010/main" val="124937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F09C-7933-6B72-DF1A-883EEB48A7A2}"/>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4E9E2029-FCB5-F16A-1F96-D642F9EC9D08}"/>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16</a:t>
            </a:fld>
            <a:endParaRPr lang="en-GB" noProof="0" dirty="0"/>
          </a:p>
        </p:txBody>
      </p:sp>
      <p:sp>
        <p:nvSpPr>
          <p:cNvPr id="16" name="Title 4">
            <a:extLst>
              <a:ext uri="{FF2B5EF4-FFF2-40B4-BE49-F238E27FC236}">
                <a16:creationId xmlns:a16="http://schemas.microsoft.com/office/drawing/2014/main" id="{4CE8F6DD-B5C7-3EA1-4F58-260DB78209DF}"/>
              </a:ext>
            </a:extLst>
          </p:cNvPr>
          <p:cNvSpPr>
            <a:spLocks noGrp="1"/>
          </p:cNvSpPr>
          <p:nvPr>
            <p:ph type="title"/>
          </p:nvPr>
        </p:nvSpPr>
        <p:spPr>
          <a:xfrm>
            <a:off x="515343" y="3066011"/>
            <a:ext cx="13631463" cy="2867516"/>
          </a:xfrm>
        </p:spPr>
        <p:txBody>
          <a:bodyPr/>
          <a:lstStyle/>
          <a:p>
            <a:pPr algn="ctr"/>
            <a:r>
              <a:rPr lang="en-GB" noProof="0" dirty="0"/>
              <a:t>JEMS – Project Reporting (by LP)</a:t>
            </a:r>
            <a:br>
              <a:rPr lang="en-GB" noProof="0" dirty="0"/>
            </a:br>
            <a:r>
              <a:rPr lang="en-GB" i="1" noProof="0" dirty="0"/>
              <a:t>Differences</a:t>
            </a: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136A9C33-B840-EB9F-E5BB-86FB55CEF744}"/>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256393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A7B91-9F29-FC08-79A9-CF359F1EE7B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B0BDDA-B30F-8DFB-5D0A-EC0731DD0088}"/>
              </a:ext>
            </a:extLst>
          </p:cNvPr>
          <p:cNvSpPr>
            <a:spLocks noGrp="1"/>
          </p:cNvSpPr>
          <p:nvPr>
            <p:ph type="ftr" sz="quarter" idx="10"/>
          </p:nvPr>
        </p:nvSpPr>
        <p:spPr/>
        <p:txBody>
          <a:bodyPr/>
          <a:lstStyle/>
          <a:p>
            <a:fld id="{F46B79FE-C009-44B0-9244-59E4D776EB42}" type="slidenum">
              <a:rPr lang="en-GB" noProof="0" smtClean="0"/>
              <a:t>17</a:t>
            </a:fld>
            <a:endParaRPr lang="en-GB" noProof="0" dirty="0"/>
          </a:p>
        </p:txBody>
      </p:sp>
      <p:sp>
        <p:nvSpPr>
          <p:cNvPr id="4" name="Text Placeholder 3">
            <a:extLst>
              <a:ext uri="{FF2B5EF4-FFF2-40B4-BE49-F238E27FC236}">
                <a16:creationId xmlns:a16="http://schemas.microsoft.com/office/drawing/2014/main" id="{610CF1CE-B1F3-58D3-5A75-DAE912608B57}"/>
              </a:ext>
            </a:extLst>
          </p:cNvPr>
          <p:cNvSpPr>
            <a:spLocks noGrp="1"/>
          </p:cNvSpPr>
          <p:nvPr>
            <p:ph type="body" sz="quarter" idx="15"/>
          </p:nvPr>
        </p:nvSpPr>
        <p:spPr>
          <a:xfrm>
            <a:off x="518340" y="4786805"/>
            <a:ext cx="14082669" cy="3616159"/>
          </a:xfrm>
        </p:spPr>
        <p:txBody>
          <a:bodyPr/>
          <a:lstStyle/>
          <a:p>
            <a:r>
              <a:rPr lang="en-GB" sz="2000" noProof="0" dirty="0"/>
              <a:t>When the project is in </a:t>
            </a:r>
            <a:r>
              <a:rPr lang="en-GB" sz="2000" b="1" i="1" noProof="0" dirty="0"/>
              <a:t>contracted</a:t>
            </a:r>
            <a:r>
              <a:rPr lang="en-GB" sz="2000" noProof="0" dirty="0"/>
              <a:t> status, the reporting section is opened for reports creation.</a:t>
            </a:r>
          </a:p>
          <a:p>
            <a:r>
              <a:rPr lang="en-GB" sz="2000" dirty="0"/>
              <a:t>You can now </a:t>
            </a:r>
            <a:r>
              <a:rPr lang="en-GB" sz="2000" b="1" i="1" dirty="0">
                <a:solidFill>
                  <a:srgbClr val="FF0000"/>
                </a:solidFill>
              </a:rPr>
              <a:t>Add Project Report (LP) </a:t>
            </a:r>
            <a:r>
              <a:rPr lang="en-GB" sz="2000" dirty="0"/>
              <a:t>and start filling.</a:t>
            </a:r>
          </a:p>
          <a:p>
            <a:r>
              <a:rPr lang="en-GB" sz="2000" b="1" dirty="0">
                <a:solidFill>
                  <a:srgbClr val="FF0000"/>
                </a:solidFill>
              </a:rPr>
              <a:t>Attention:</a:t>
            </a:r>
          </a:p>
          <a:p>
            <a:pPr marL="457200" indent="-457200">
              <a:buFont typeface="+mj-lt"/>
              <a:buAutoNum type="arabicPeriod"/>
            </a:pPr>
            <a:r>
              <a:rPr lang="en-GB" sz="2000" dirty="0"/>
              <a:t>Project Report is different than LP1Partner Report, </a:t>
            </a:r>
            <a:r>
              <a:rPr lang="en-GB" sz="2000" b="1" dirty="0">
                <a:solidFill>
                  <a:srgbClr val="FF0000"/>
                </a:solidFill>
              </a:rPr>
              <a:t>both</a:t>
            </a:r>
            <a:r>
              <a:rPr lang="en-GB" sz="2000" dirty="0">
                <a:solidFill>
                  <a:srgbClr val="FF0000"/>
                </a:solidFill>
              </a:rPr>
              <a:t> must be filled </a:t>
            </a:r>
            <a:r>
              <a:rPr lang="en-GB" sz="2000" dirty="0"/>
              <a:t>by the LP</a:t>
            </a:r>
          </a:p>
          <a:p>
            <a:pPr marL="457200" indent="-457200">
              <a:buFont typeface="+mj-lt"/>
              <a:buAutoNum type="arabicPeriod"/>
            </a:pPr>
            <a:r>
              <a:rPr lang="en-GB" sz="2000" dirty="0"/>
              <a:t>When you add a project report, </a:t>
            </a:r>
            <a:r>
              <a:rPr lang="en-GB" sz="2000" dirty="0">
                <a:solidFill>
                  <a:srgbClr val="FF0000"/>
                </a:solidFill>
              </a:rPr>
              <a:t>the latest </a:t>
            </a:r>
            <a:r>
              <a:rPr lang="en-GB" sz="2000" b="1" dirty="0">
                <a:solidFill>
                  <a:srgbClr val="FF0000"/>
                </a:solidFill>
              </a:rPr>
              <a:t>approved</a:t>
            </a:r>
            <a:r>
              <a:rPr lang="en-GB" sz="2000" dirty="0">
                <a:solidFill>
                  <a:srgbClr val="FF0000"/>
                </a:solidFill>
              </a:rPr>
              <a:t> </a:t>
            </a:r>
            <a:r>
              <a:rPr lang="en-GB" sz="2000" b="1" dirty="0">
                <a:solidFill>
                  <a:srgbClr val="FF0000"/>
                </a:solidFill>
              </a:rPr>
              <a:t>Application </a:t>
            </a:r>
            <a:r>
              <a:rPr lang="en-GB" sz="2000" dirty="0">
                <a:solidFill>
                  <a:srgbClr val="FF0000"/>
                </a:solidFill>
              </a:rPr>
              <a:t>will be linked to it</a:t>
            </a:r>
            <a:r>
              <a:rPr lang="en-GB" sz="2000" dirty="0"/>
              <a:t>. So, if you have an opened Application modification, that you want the changes to be included in the report, then you have to wait for the approval before opening the report (if you’ve opened it, then delete it!)</a:t>
            </a:r>
          </a:p>
          <a:p>
            <a:endParaRPr lang="en-GB" noProof="0" dirty="0"/>
          </a:p>
        </p:txBody>
      </p:sp>
      <p:sp>
        <p:nvSpPr>
          <p:cNvPr id="5" name="Title 4">
            <a:extLst>
              <a:ext uri="{FF2B5EF4-FFF2-40B4-BE49-F238E27FC236}">
                <a16:creationId xmlns:a16="http://schemas.microsoft.com/office/drawing/2014/main" id="{A8A2F65E-BBF4-7921-0EA0-E1E2B4107CF5}"/>
              </a:ext>
            </a:extLst>
          </p:cNvPr>
          <p:cNvSpPr>
            <a:spLocks noGrp="1"/>
          </p:cNvSpPr>
          <p:nvPr>
            <p:ph type="title"/>
          </p:nvPr>
        </p:nvSpPr>
        <p:spPr/>
        <p:txBody>
          <a:bodyPr/>
          <a:lstStyle/>
          <a:p>
            <a:r>
              <a:rPr lang="en-GB" noProof="0" dirty="0"/>
              <a:t>JEMS – Reporting – Creating a </a:t>
            </a:r>
            <a:r>
              <a:rPr lang="en-GB" i="1" noProof="0" dirty="0"/>
              <a:t>Project </a:t>
            </a:r>
            <a:r>
              <a:rPr lang="en-GB" noProof="0" dirty="0"/>
              <a:t>report by LP</a:t>
            </a:r>
          </a:p>
        </p:txBody>
      </p:sp>
      <p:pic>
        <p:nvPicPr>
          <p:cNvPr id="9" name="Picture 8">
            <a:extLst>
              <a:ext uri="{FF2B5EF4-FFF2-40B4-BE49-F238E27FC236}">
                <a16:creationId xmlns:a16="http://schemas.microsoft.com/office/drawing/2014/main" id="{6B770F37-35E6-B259-1E13-94BDF6A479F7}"/>
              </a:ext>
            </a:extLst>
          </p:cNvPr>
          <p:cNvPicPr>
            <a:picLocks noChangeAspect="1"/>
          </p:cNvPicPr>
          <p:nvPr/>
        </p:nvPicPr>
        <p:blipFill>
          <a:blip r:embed="rId2"/>
          <a:stretch>
            <a:fillRect/>
          </a:stretch>
        </p:blipFill>
        <p:spPr>
          <a:xfrm>
            <a:off x="3011295" y="1323112"/>
            <a:ext cx="7047105" cy="3452549"/>
          </a:xfrm>
          <a:prstGeom prst="rect">
            <a:avLst/>
          </a:prstGeom>
        </p:spPr>
      </p:pic>
    </p:spTree>
    <p:extLst>
      <p:ext uri="{BB962C8B-B14F-4D97-AF65-F5344CB8AC3E}">
        <p14:creationId xmlns:p14="http://schemas.microsoft.com/office/powerpoint/2010/main" val="49545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D26DA-8AA1-3A84-D25E-0FAE5EE5C30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064FE0-3F0A-D45B-5ED1-C6F7FBE529B1}"/>
              </a:ext>
            </a:extLst>
          </p:cNvPr>
          <p:cNvSpPr>
            <a:spLocks noGrp="1"/>
          </p:cNvSpPr>
          <p:nvPr>
            <p:ph type="ftr" sz="quarter" idx="10"/>
          </p:nvPr>
        </p:nvSpPr>
        <p:spPr/>
        <p:txBody>
          <a:bodyPr/>
          <a:lstStyle/>
          <a:p>
            <a:fld id="{F46B79FE-C009-44B0-9244-59E4D776EB42}" type="slidenum">
              <a:rPr lang="en-GB" noProof="0" smtClean="0"/>
              <a:t>18</a:t>
            </a:fld>
            <a:endParaRPr lang="en-GB" noProof="0" dirty="0"/>
          </a:p>
        </p:txBody>
      </p:sp>
      <p:sp>
        <p:nvSpPr>
          <p:cNvPr id="4" name="Text Placeholder 3">
            <a:extLst>
              <a:ext uri="{FF2B5EF4-FFF2-40B4-BE49-F238E27FC236}">
                <a16:creationId xmlns:a16="http://schemas.microsoft.com/office/drawing/2014/main" id="{9034AB36-5DD2-B5D4-4F14-E2A33628FE43}"/>
              </a:ext>
            </a:extLst>
          </p:cNvPr>
          <p:cNvSpPr>
            <a:spLocks noGrp="1"/>
          </p:cNvSpPr>
          <p:nvPr>
            <p:ph type="body" sz="quarter" idx="15"/>
          </p:nvPr>
        </p:nvSpPr>
        <p:spPr>
          <a:xfrm>
            <a:off x="637674" y="1467852"/>
            <a:ext cx="5461429" cy="6208295"/>
          </a:xfrm>
        </p:spPr>
        <p:txBody>
          <a:bodyPr/>
          <a:lstStyle/>
          <a:p>
            <a:r>
              <a:rPr lang="en-GB" sz="2000" noProof="0" dirty="0"/>
              <a:t>Similar to </a:t>
            </a:r>
            <a:r>
              <a:rPr lang="en-GB" sz="2000" i="1" noProof="0" dirty="0"/>
              <a:t>Partner Report</a:t>
            </a:r>
            <a:r>
              <a:rPr lang="en-GB" sz="2000" noProof="0" dirty="0"/>
              <a:t>, all information related to the filling of the dates are the same (</a:t>
            </a:r>
            <a:r>
              <a:rPr lang="en-GB" sz="2000" b="1" noProof="0" dirty="0"/>
              <a:t>reporting period </a:t>
            </a:r>
            <a:r>
              <a:rPr lang="en-GB" sz="2000" noProof="0" dirty="0"/>
              <a:t>drop-down menu</a:t>
            </a:r>
            <a:r>
              <a:rPr lang="en-GB" sz="2000" dirty="0"/>
              <a:t>, </a:t>
            </a:r>
            <a:r>
              <a:rPr lang="en-GB" sz="2000" b="1" noProof="0" dirty="0"/>
              <a:t>Final Report</a:t>
            </a:r>
            <a:r>
              <a:rPr lang="en-GB" sz="2000" noProof="0" dirty="0"/>
              <a:t> or not, </a:t>
            </a:r>
            <a:r>
              <a:rPr lang="en-GB" sz="2000" b="1" noProof="0" dirty="0"/>
              <a:t>Start and End dates, </a:t>
            </a:r>
            <a:r>
              <a:rPr lang="en-GB" sz="2000" noProof="0" dirty="0"/>
              <a:t> </a:t>
            </a:r>
            <a:r>
              <a:rPr lang="en-GB" sz="2000" b="1" noProof="0" dirty="0"/>
              <a:t>Type of the report</a:t>
            </a:r>
            <a:r>
              <a:rPr lang="en-GB" sz="2000" b="1" dirty="0"/>
              <a:t>…</a:t>
            </a:r>
            <a:endParaRPr lang="en-GB" sz="2000" b="1" noProof="0" dirty="0"/>
          </a:p>
          <a:p>
            <a:endParaRPr lang="en-GB" sz="2000" dirty="0"/>
          </a:p>
          <a:p>
            <a:r>
              <a:rPr lang="en-GB" sz="2000" dirty="0"/>
              <a:t>Except for: </a:t>
            </a:r>
          </a:p>
          <a:p>
            <a:r>
              <a:rPr lang="en-GB" sz="2000" dirty="0">
                <a:solidFill>
                  <a:srgbClr val="FF0000"/>
                </a:solidFill>
              </a:rPr>
              <a:t>The link to reporting schedule is set by JS/MA (check with your corresponding JS Expert)</a:t>
            </a:r>
          </a:p>
          <a:p>
            <a:endParaRPr lang="en-GB" sz="2000" noProof="0" dirty="0"/>
          </a:p>
          <a:p>
            <a:r>
              <a:rPr lang="en-GB" sz="2000" dirty="0"/>
              <a:t>This is related to the </a:t>
            </a:r>
            <a:r>
              <a:rPr lang="en-GB" sz="2000" b="1" dirty="0"/>
              <a:t>deadline</a:t>
            </a:r>
            <a:r>
              <a:rPr lang="en-GB" sz="2000" dirty="0"/>
              <a:t> of the report submission.</a:t>
            </a:r>
          </a:p>
          <a:p>
            <a:r>
              <a:rPr lang="en-GB" sz="2000" noProof="0" dirty="0"/>
              <a:t>If you were granted an </a:t>
            </a:r>
            <a:r>
              <a:rPr lang="en-GB" sz="2000" b="1" noProof="0" dirty="0"/>
              <a:t>extension of deadline</a:t>
            </a:r>
            <a:r>
              <a:rPr lang="en-GB" sz="2000" noProof="0" dirty="0"/>
              <a:t>, double check the date and contact your JS corresponding expert if needed.</a:t>
            </a:r>
          </a:p>
        </p:txBody>
      </p:sp>
      <p:sp>
        <p:nvSpPr>
          <p:cNvPr id="5" name="Title 4">
            <a:extLst>
              <a:ext uri="{FF2B5EF4-FFF2-40B4-BE49-F238E27FC236}">
                <a16:creationId xmlns:a16="http://schemas.microsoft.com/office/drawing/2014/main" id="{115F7E3E-7D75-DBA6-CD44-A72BD694A6DF}"/>
              </a:ext>
            </a:extLst>
          </p:cNvPr>
          <p:cNvSpPr>
            <a:spLocks noGrp="1"/>
          </p:cNvSpPr>
          <p:nvPr>
            <p:ph type="title"/>
          </p:nvPr>
        </p:nvSpPr>
        <p:spPr/>
        <p:txBody>
          <a:bodyPr/>
          <a:lstStyle/>
          <a:p>
            <a:r>
              <a:rPr lang="en-GB" noProof="0" dirty="0"/>
              <a:t>JEMS – Reporting – Project Report Identification</a:t>
            </a:r>
          </a:p>
        </p:txBody>
      </p:sp>
      <p:pic>
        <p:nvPicPr>
          <p:cNvPr id="9" name="Picture 8">
            <a:extLst>
              <a:ext uri="{FF2B5EF4-FFF2-40B4-BE49-F238E27FC236}">
                <a16:creationId xmlns:a16="http://schemas.microsoft.com/office/drawing/2014/main" id="{35B9482C-E1F9-42EF-3C03-CDB289A9211A}"/>
              </a:ext>
            </a:extLst>
          </p:cNvPr>
          <p:cNvPicPr>
            <a:picLocks noChangeAspect="1"/>
          </p:cNvPicPr>
          <p:nvPr/>
        </p:nvPicPr>
        <p:blipFill>
          <a:blip r:embed="rId2"/>
          <a:stretch>
            <a:fillRect/>
          </a:stretch>
        </p:blipFill>
        <p:spPr>
          <a:xfrm>
            <a:off x="6202616" y="1704574"/>
            <a:ext cx="8745170" cy="5734850"/>
          </a:xfrm>
          <a:prstGeom prst="rect">
            <a:avLst/>
          </a:prstGeom>
        </p:spPr>
      </p:pic>
    </p:spTree>
    <p:extLst>
      <p:ext uri="{BB962C8B-B14F-4D97-AF65-F5344CB8AC3E}">
        <p14:creationId xmlns:p14="http://schemas.microsoft.com/office/powerpoint/2010/main" val="98015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49FF-18CD-F578-3F6C-085B491A819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666469-5600-C14A-6365-D80AE217F324}"/>
              </a:ext>
            </a:extLst>
          </p:cNvPr>
          <p:cNvSpPr>
            <a:spLocks noGrp="1"/>
          </p:cNvSpPr>
          <p:nvPr>
            <p:ph type="ftr" sz="quarter" idx="10"/>
          </p:nvPr>
        </p:nvSpPr>
        <p:spPr/>
        <p:txBody>
          <a:bodyPr/>
          <a:lstStyle/>
          <a:p>
            <a:fld id="{F46B79FE-C009-44B0-9244-59E4D776EB42}" type="slidenum">
              <a:rPr lang="en-GB" noProof="0" smtClean="0"/>
              <a:t>19</a:t>
            </a:fld>
            <a:endParaRPr lang="en-GB" noProof="0" dirty="0"/>
          </a:p>
        </p:txBody>
      </p:sp>
      <p:sp>
        <p:nvSpPr>
          <p:cNvPr id="4" name="Text Placeholder 3">
            <a:extLst>
              <a:ext uri="{FF2B5EF4-FFF2-40B4-BE49-F238E27FC236}">
                <a16:creationId xmlns:a16="http://schemas.microsoft.com/office/drawing/2014/main" id="{E49365F9-7E1D-3AE4-0D84-6E54ED2B225C}"/>
              </a:ext>
            </a:extLst>
          </p:cNvPr>
          <p:cNvSpPr>
            <a:spLocks noGrp="1"/>
          </p:cNvSpPr>
          <p:nvPr>
            <p:ph type="body" sz="quarter" idx="15"/>
          </p:nvPr>
        </p:nvSpPr>
        <p:spPr>
          <a:xfrm>
            <a:off x="637674" y="1467853"/>
            <a:ext cx="8042092" cy="2051384"/>
          </a:xfrm>
        </p:spPr>
        <p:txBody>
          <a:bodyPr/>
          <a:lstStyle/>
          <a:p>
            <a:r>
              <a:rPr lang="en-GB" sz="2200" i="1" noProof="0" dirty="0"/>
              <a:t>Click on the area </a:t>
            </a:r>
            <a:r>
              <a:rPr lang="en-GB" sz="2200" b="1" i="1" noProof="0" dirty="0">
                <a:solidFill>
                  <a:schemeClr val="bg1">
                    <a:lumMod val="50000"/>
                  </a:schemeClr>
                </a:solidFill>
              </a:rPr>
              <a:t>highlighted in grey </a:t>
            </a:r>
            <a:r>
              <a:rPr lang="en-GB" sz="2200" i="1" noProof="0" dirty="0"/>
              <a:t>to expand the section</a:t>
            </a:r>
          </a:p>
          <a:p>
            <a:endParaRPr lang="en-GB" sz="2200" dirty="0"/>
          </a:p>
          <a:p>
            <a:r>
              <a:rPr lang="en-GB" sz="2200" dirty="0"/>
              <a:t>Introduce the </a:t>
            </a:r>
            <a:r>
              <a:rPr lang="en-GB" sz="2200" b="1" dirty="0"/>
              <a:t>description</a:t>
            </a:r>
            <a:r>
              <a:rPr lang="en-GB" sz="2200" dirty="0"/>
              <a:t> of the progress, </a:t>
            </a:r>
            <a:r>
              <a:rPr lang="en-GB" sz="2200" b="1" dirty="0"/>
              <a:t>status</a:t>
            </a:r>
            <a:r>
              <a:rPr lang="en-GB" sz="2200" dirty="0"/>
              <a:t> of the work package and </a:t>
            </a:r>
            <a:r>
              <a:rPr lang="en-GB" sz="2200" b="1" dirty="0"/>
              <a:t>tick</a:t>
            </a:r>
            <a:r>
              <a:rPr lang="en-GB" sz="2200" dirty="0"/>
              <a:t> the box if you completed the WP.</a:t>
            </a:r>
            <a:endParaRPr lang="en-GB" sz="2200" noProof="0" dirty="0"/>
          </a:p>
          <a:p>
            <a:endParaRPr lang="en-GB" dirty="0"/>
          </a:p>
          <a:p>
            <a:endParaRPr lang="en-GB" noProof="0" dirty="0"/>
          </a:p>
        </p:txBody>
      </p:sp>
      <p:sp>
        <p:nvSpPr>
          <p:cNvPr id="5" name="Title 4">
            <a:extLst>
              <a:ext uri="{FF2B5EF4-FFF2-40B4-BE49-F238E27FC236}">
                <a16:creationId xmlns:a16="http://schemas.microsoft.com/office/drawing/2014/main" id="{C5CA73A7-C29A-E9BA-5CBB-17326ED66814}"/>
              </a:ext>
            </a:extLst>
          </p:cNvPr>
          <p:cNvSpPr>
            <a:spLocks noGrp="1"/>
          </p:cNvSpPr>
          <p:nvPr>
            <p:ph type="title"/>
          </p:nvPr>
        </p:nvSpPr>
        <p:spPr/>
        <p:txBody>
          <a:bodyPr/>
          <a:lstStyle/>
          <a:p>
            <a:r>
              <a:rPr lang="en-GB" noProof="0" dirty="0"/>
              <a:t>JEMS – Reporting – Work Plan Progress (LP)</a:t>
            </a:r>
          </a:p>
        </p:txBody>
      </p:sp>
      <p:pic>
        <p:nvPicPr>
          <p:cNvPr id="6" name="Picture 5" descr="A screenshot of a project report&#10;&#10;AI-generated content may be incorrect.">
            <a:extLst>
              <a:ext uri="{FF2B5EF4-FFF2-40B4-BE49-F238E27FC236}">
                <a16:creationId xmlns:a16="http://schemas.microsoft.com/office/drawing/2014/main" id="{DB603C8A-E22B-566F-4205-7DF5CB396D4D}"/>
              </a:ext>
            </a:extLst>
          </p:cNvPr>
          <p:cNvPicPr>
            <a:picLocks noChangeAspect="1"/>
          </p:cNvPicPr>
          <p:nvPr/>
        </p:nvPicPr>
        <p:blipFill>
          <a:blip r:embed="rId2"/>
          <a:stretch>
            <a:fillRect/>
          </a:stretch>
        </p:blipFill>
        <p:spPr>
          <a:xfrm>
            <a:off x="8799870" y="1467852"/>
            <a:ext cx="5802252" cy="4574219"/>
          </a:xfrm>
          <a:prstGeom prst="rect">
            <a:avLst/>
          </a:prstGeom>
        </p:spPr>
      </p:pic>
      <p:pic>
        <p:nvPicPr>
          <p:cNvPr id="9" name="Picture 8" descr="A screenshot of a computer screen&#10;&#10;AI-generated content may be incorrect.">
            <a:extLst>
              <a:ext uri="{FF2B5EF4-FFF2-40B4-BE49-F238E27FC236}">
                <a16:creationId xmlns:a16="http://schemas.microsoft.com/office/drawing/2014/main" id="{2220C51D-FB5F-32B9-423B-0C9CF2D0088A}"/>
              </a:ext>
            </a:extLst>
          </p:cNvPr>
          <p:cNvPicPr>
            <a:picLocks noChangeAspect="1"/>
          </p:cNvPicPr>
          <p:nvPr/>
        </p:nvPicPr>
        <p:blipFill>
          <a:blip r:embed="rId3"/>
          <a:stretch>
            <a:fillRect/>
          </a:stretch>
        </p:blipFill>
        <p:spPr>
          <a:xfrm>
            <a:off x="637674" y="3519236"/>
            <a:ext cx="6354062" cy="3801005"/>
          </a:xfrm>
          <a:prstGeom prst="rect">
            <a:avLst/>
          </a:prstGeom>
        </p:spPr>
      </p:pic>
      <p:sp>
        <p:nvSpPr>
          <p:cNvPr id="10" name="Text Placeholder 3">
            <a:extLst>
              <a:ext uri="{FF2B5EF4-FFF2-40B4-BE49-F238E27FC236}">
                <a16:creationId xmlns:a16="http://schemas.microsoft.com/office/drawing/2014/main" id="{73A5877D-6651-7323-32B3-CA56B3B7C59E}"/>
              </a:ext>
            </a:extLst>
          </p:cNvPr>
          <p:cNvSpPr txBox="1">
            <a:spLocks/>
          </p:cNvSpPr>
          <p:nvPr/>
        </p:nvSpPr>
        <p:spPr>
          <a:xfrm>
            <a:off x="7455364" y="6186811"/>
            <a:ext cx="7146758" cy="1683782"/>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en-GB" sz="2200" dirty="0"/>
              <a:t>Same for the related activity and Output.</a:t>
            </a:r>
          </a:p>
          <a:p>
            <a:r>
              <a:rPr lang="en-GB" sz="2200" b="1" dirty="0">
                <a:solidFill>
                  <a:srgbClr val="FF0000"/>
                </a:solidFill>
              </a:rPr>
              <a:t>The documents related to the activity is to be uploaded here </a:t>
            </a:r>
            <a:r>
              <a:rPr lang="en-GB" sz="2200" b="1" i="1" dirty="0">
                <a:solidFill>
                  <a:srgbClr val="FF0000"/>
                </a:solidFill>
              </a:rPr>
              <a:t>(Output attachments are just under Output)</a:t>
            </a:r>
            <a:r>
              <a:rPr lang="en-GB" sz="2200" b="1" dirty="0">
                <a:solidFill>
                  <a:srgbClr val="FF0000"/>
                </a:solidFill>
              </a:rPr>
              <a:t>.</a:t>
            </a:r>
          </a:p>
          <a:p>
            <a:endParaRPr lang="en-GB" sz="2200" dirty="0"/>
          </a:p>
          <a:p>
            <a:endParaRPr lang="en-GB" dirty="0"/>
          </a:p>
          <a:p>
            <a:endParaRPr lang="en-GB" dirty="0"/>
          </a:p>
        </p:txBody>
      </p:sp>
    </p:spTree>
    <p:extLst>
      <p:ext uri="{BB962C8B-B14F-4D97-AF65-F5344CB8AC3E}">
        <p14:creationId xmlns:p14="http://schemas.microsoft.com/office/powerpoint/2010/main" val="96822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7422-A7B5-94C4-0121-A329D7F770FE}"/>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502F0F41-A77B-E627-DDDD-5894EBBB9545}"/>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2</a:t>
            </a:fld>
            <a:endParaRPr lang="en-GB" noProof="0" dirty="0"/>
          </a:p>
        </p:txBody>
      </p:sp>
      <p:sp>
        <p:nvSpPr>
          <p:cNvPr id="16" name="Title 4">
            <a:extLst>
              <a:ext uri="{FF2B5EF4-FFF2-40B4-BE49-F238E27FC236}">
                <a16:creationId xmlns:a16="http://schemas.microsoft.com/office/drawing/2014/main" id="{04E3B788-F277-5EE6-D4C1-5CDAD7B9A7F3}"/>
              </a:ext>
            </a:extLst>
          </p:cNvPr>
          <p:cNvSpPr>
            <a:spLocks noGrp="1"/>
          </p:cNvSpPr>
          <p:nvPr>
            <p:ph type="title"/>
          </p:nvPr>
        </p:nvSpPr>
        <p:spPr>
          <a:xfrm>
            <a:off x="515343" y="3066011"/>
            <a:ext cx="13631463" cy="2867516"/>
          </a:xfrm>
        </p:spPr>
        <p:txBody>
          <a:bodyPr/>
          <a:lstStyle/>
          <a:p>
            <a:pPr algn="ctr"/>
            <a:r>
              <a:rPr lang="en-GB" noProof="0" dirty="0"/>
              <a:t>Jems – Reminders</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117EC61B-6880-7EA4-89E5-76DE47F5B2A3}"/>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235274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7BC9-C438-D27B-690B-661836E126F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0E30A8-DF3B-F5C3-0DA1-423B997FA89F}"/>
              </a:ext>
            </a:extLst>
          </p:cNvPr>
          <p:cNvSpPr>
            <a:spLocks noGrp="1"/>
          </p:cNvSpPr>
          <p:nvPr>
            <p:ph type="ftr" sz="quarter" idx="10"/>
          </p:nvPr>
        </p:nvSpPr>
        <p:spPr/>
        <p:txBody>
          <a:bodyPr/>
          <a:lstStyle/>
          <a:p>
            <a:fld id="{F46B79FE-C009-44B0-9244-59E4D776EB42}" type="slidenum">
              <a:rPr lang="en-GB" noProof="0" smtClean="0"/>
              <a:t>20</a:t>
            </a:fld>
            <a:endParaRPr lang="en-GB" noProof="0" dirty="0"/>
          </a:p>
        </p:txBody>
      </p:sp>
      <p:sp>
        <p:nvSpPr>
          <p:cNvPr id="4" name="Text Placeholder 3">
            <a:extLst>
              <a:ext uri="{FF2B5EF4-FFF2-40B4-BE49-F238E27FC236}">
                <a16:creationId xmlns:a16="http://schemas.microsoft.com/office/drawing/2014/main" id="{F8C79FB4-095A-2D17-64C1-131215BE0B9A}"/>
              </a:ext>
            </a:extLst>
          </p:cNvPr>
          <p:cNvSpPr>
            <a:spLocks noGrp="1"/>
          </p:cNvSpPr>
          <p:nvPr>
            <p:ph type="body" sz="quarter" idx="15"/>
          </p:nvPr>
        </p:nvSpPr>
        <p:spPr>
          <a:xfrm>
            <a:off x="544045" y="2773110"/>
            <a:ext cx="7146758" cy="2051384"/>
          </a:xfrm>
        </p:spPr>
        <p:txBody>
          <a:bodyPr/>
          <a:lstStyle/>
          <a:p>
            <a:r>
              <a:rPr lang="en-GB" sz="2200" dirty="0"/>
              <a:t>Introduce the value of </a:t>
            </a:r>
            <a:r>
              <a:rPr lang="en-GB" sz="2200" b="1" dirty="0"/>
              <a:t>the achieved result</a:t>
            </a:r>
            <a:r>
              <a:rPr lang="en-GB" sz="2200" dirty="0"/>
              <a:t> for this reporting period and describe.</a:t>
            </a:r>
          </a:p>
          <a:p>
            <a:endParaRPr lang="en-GB" sz="2200" noProof="0" dirty="0"/>
          </a:p>
          <a:p>
            <a:r>
              <a:rPr lang="en-GB" sz="2200" dirty="0"/>
              <a:t>The description of the Horizontal Principles are to be filled in this section too.</a:t>
            </a:r>
            <a:endParaRPr lang="en-GB" sz="2200" noProof="0" dirty="0"/>
          </a:p>
          <a:p>
            <a:endParaRPr lang="en-GB" dirty="0"/>
          </a:p>
          <a:p>
            <a:endParaRPr lang="en-GB" noProof="0" dirty="0"/>
          </a:p>
        </p:txBody>
      </p:sp>
      <p:sp>
        <p:nvSpPr>
          <p:cNvPr id="5" name="Title 4">
            <a:extLst>
              <a:ext uri="{FF2B5EF4-FFF2-40B4-BE49-F238E27FC236}">
                <a16:creationId xmlns:a16="http://schemas.microsoft.com/office/drawing/2014/main" id="{61487E73-E6A9-2A52-6EED-8D66CCEA46A6}"/>
              </a:ext>
            </a:extLst>
          </p:cNvPr>
          <p:cNvSpPr>
            <a:spLocks noGrp="1"/>
          </p:cNvSpPr>
          <p:nvPr>
            <p:ph type="title"/>
          </p:nvPr>
        </p:nvSpPr>
        <p:spPr>
          <a:xfrm>
            <a:off x="744679" y="729606"/>
            <a:ext cx="13631463" cy="1483718"/>
          </a:xfrm>
        </p:spPr>
        <p:txBody>
          <a:bodyPr/>
          <a:lstStyle/>
          <a:p>
            <a:r>
              <a:rPr lang="en-GB" noProof="0" dirty="0"/>
              <a:t>JEMS – Reporting – Project Results and horizontal Principles (LP)</a:t>
            </a:r>
            <a:br>
              <a:rPr lang="en-GB" noProof="0" dirty="0"/>
            </a:br>
            <a:endParaRPr lang="en-GB" noProof="0" dirty="0"/>
          </a:p>
        </p:txBody>
      </p:sp>
      <p:sp>
        <p:nvSpPr>
          <p:cNvPr id="10" name="Text Placeholder 3">
            <a:extLst>
              <a:ext uri="{FF2B5EF4-FFF2-40B4-BE49-F238E27FC236}">
                <a16:creationId xmlns:a16="http://schemas.microsoft.com/office/drawing/2014/main" id="{73FFC488-1B5D-49BC-75EA-C144EE1E3742}"/>
              </a:ext>
            </a:extLst>
          </p:cNvPr>
          <p:cNvSpPr txBox="1">
            <a:spLocks/>
          </p:cNvSpPr>
          <p:nvPr/>
        </p:nvSpPr>
        <p:spPr>
          <a:xfrm>
            <a:off x="352760" y="5471159"/>
            <a:ext cx="7146758" cy="1683782"/>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en-GB" sz="2200" b="1" dirty="0">
                <a:solidFill>
                  <a:srgbClr val="FF0000"/>
                </a:solidFill>
              </a:rPr>
              <a:t>The documents related to the filled result is to be uploaded here</a:t>
            </a:r>
          </a:p>
          <a:p>
            <a:endParaRPr lang="en-GB" sz="2200" dirty="0"/>
          </a:p>
          <a:p>
            <a:endParaRPr lang="en-GB" dirty="0"/>
          </a:p>
          <a:p>
            <a:endParaRPr lang="en-GB" dirty="0"/>
          </a:p>
        </p:txBody>
      </p:sp>
      <p:pic>
        <p:nvPicPr>
          <p:cNvPr id="7" name="Picture 6" descr="A screenshot of a computer&#10;&#10;AI-generated content may be incorrect.">
            <a:extLst>
              <a:ext uri="{FF2B5EF4-FFF2-40B4-BE49-F238E27FC236}">
                <a16:creationId xmlns:a16="http://schemas.microsoft.com/office/drawing/2014/main" id="{782DD837-8A8A-C2B3-3496-B2FF577A9FC4}"/>
              </a:ext>
            </a:extLst>
          </p:cNvPr>
          <p:cNvPicPr>
            <a:picLocks noChangeAspect="1"/>
          </p:cNvPicPr>
          <p:nvPr/>
        </p:nvPicPr>
        <p:blipFill>
          <a:blip r:embed="rId2"/>
          <a:stretch>
            <a:fillRect/>
          </a:stretch>
        </p:blipFill>
        <p:spPr>
          <a:xfrm>
            <a:off x="8373979" y="1525916"/>
            <a:ext cx="6201326" cy="6597155"/>
          </a:xfrm>
          <a:prstGeom prst="rect">
            <a:avLst/>
          </a:prstGeom>
        </p:spPr>
      </p:pic>
    </p:spTree>
    <p:extLst>
      <p:ext uri="{BB962C8B-B14F-4D97-AF65-F5344CB8AC3E}">
        <p14:creationId xmlns:p14="http://schemas.microsoft.com/office/powerpoint/2010/main" val="157341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4686-C6F1-8E04-98E6-4F739DC19A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D6F41C-7ECF-309C-D87A-6F7D9D158A64}"/>
              </a:ext>
            </a:extLst>
          </p:cNvPr>
          <p:cNvSpPr>
            <a:spLocks noGrp="1"/>
          </p:cNvSpPr>
          <p:nvPr>
            <p:ph type="ftr" sz="quarter" idx="10"/>
          </p:nvPr>
        </p:nvSpPr>
        <p:spPr/>
        <p:txBody>
          <a:bodyPr/>
          <a:lstStyle/>
          <a:p>
            <a:fld id="{F46B79FE-C009-44B0-9244-59E4D776EB42}" type="slidenum">
              <a:rPr lang="en-GB" noProof="0" smtClean="0"/>
              <a:t>21</a:t>
            </a:fld>
            <a:endParaRPr lang="en-GB" noProof="0" dirty="0"/>
          </a:p>
        </p:txBody>
      </p:sp>
      <p:sp>
        <p:nvSpPr>
          <p:cNvPr id="4" name="Text Placeholder 3">
            <a:extLst>
              <a:ext uri="{FF2B5EF4-FFF2-40B4-BE49-F238E27FC236}">
                <a16:creationId xmlns:a16="http://schemas.microsoft.com/office/drawing/2014/main" id="{83476E71-CDF3-87B4-5C80-4FEEBE32BF23}"/>
              </a:ext>
            </a:extLst>
          </p:cNvPr>
          <p:cNvSpPr>
            <a:spLocks noGrp="1"/>
          </p:cNvSpPr>
          <p:nvPr>
            <p:ph type="body" sz="quarter" idx="15"/>
          </p:nvPr>
        </p:nvSpPr>
        <p:spPr>
          <a:xfrm>
            <a:off x="744679" y="1927185"/>
            <a:ext cx="12176349" cy="2424532"/>
          </a:xfrm>
        </p:spPr>
        <p:txBody>
          <a:bodyPr/>
          <a:lstStyle/>
          <a:p>
            <a:r>
              <a:rPr lang="nl-NL" dirty="0"/>
              <a:t>Upon creation of a new project report, all available partner report in state certified, which are not yet included in any other project report, are included in the newly created project report. </a:t>
            </a:r>
          </a:p>
          <a:p>
            <a:r>
              <a:rPr lang="nl-NL" dirty="0"/>
              <a:t>If a certified partner report shall be excluded in this project report, the respective partner certificate needs to be unticked</a:t>
            </a:r>
            <a:endParaRPr lang="en-GB" noProof="0" dirty="0"/>
          </a:p>
        </p:txBody>
      </p:sp>
      <p:sp>
        <p:nvSpPr>
          <p:cNvPr id="5" name="Title 4">
            <a:extLst>
              <a:ext uri="{FF2B5EF4-FFF2-40B4-BE49-F238E27FC236}">
                <a16:creationId xmlns:a16="http://schemas.microsoft.com/office/drawing/2014/main" id="{64662593-B3C7-CD65-9740-B920F14B0F03}"/>
              </a:ext>
            </a:extLst>
          </p:cNvPr>
          <p:cNvSpPr>
            <a:spLocks noGrp="1"/>
          </p:cNvSpPr>
          <p:nvPr>
            <p:ph type="title"/>
          </p:nvPr>
        </p:nvSpPr>
        <p:spPr/>
        <p:txBody>
          <a:bodyPr/>
          <a:lstStyle/>
          <a:p>
            <a:r>
              <a:rPr lang="en-GB" noProof="0" dirty="0"/>
              <a:t>JEMS – Reporting – List of Partner Certificates</a:t>
            </a:r>
            <a:br>
              <a:rPr lang="en-GB" noProof="0" dirty="0"/>
            </a:br>
            <a:endParaRPr lang="en-GB" noProof="0" dirty="0"/>
          </a:p>
        </p:txBody>
      </p:sp>
      <p:sp>
        <p:nvSpPr>
          <p:cNvPr id="10" name="Text Placeholder 3">
            <a:extLst>
              <a:ext uri="{FF2B5EF4-FFF2-40B4-BE49-F238E27FC236}">
                <a16:creationId xmlns:a16="http://schemas.microsoft.com/office/drawing/2014/main" id="{817E7F09-5C88-28F3-4CE2-DF6B83BAEB88}"/>
              </a:ext>
            </a:extLst>
          </p:cNvPr>
          <p:cNvSpPr txBox="1">
            <a:spLocks/>
          </p:cNvSpPr>
          <p:nvPr/>
        </p:nvSpPr>
        <p:spPr>
          <a:xfrm>
            <a:off x="412917" y="6168056"/>
            <a:ext cx="13963225" cy="1221546"/>
          </a:xfrm>
          <a:prstGeom prst="rect">
            <a:avLst/>
          </a:prstGeom>
        </p:spPr>
        <p:txBody>
          <a:bodyPr/>
          <a:lstStyle>
            <a:lvl1pPr marL="0" indent="0" algn="l" defTabSz="1133947" rtl="0" eaLnBrk="1" latinLnBrk="0" hangingPunct="1">
              <a:lnSpc>
                <a:spcPct val="90000"/>
              </a:lnSpc>
              <a:spcBef>
                <a:spcPts val="124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850461" indent="-283487" algn="l" defTabSz="1133947" rtl="0" eaLnBrk="1" latinLnBrk="0" hangingPunct="1">
              <a:lnSpc>
                <a:spcPct val="90000"/>
              </a:lnSpc>
              <a:spcBef>
                <a:spcPts val="62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417434" indent="-283487" algn="l" defTabSz="1133947" rtl="0" eaLnBrk="1" latinLnBrk="0" hangingPunct="1">
              <a:lnSpc>
                <a:spcPct val="90000"/>
              </a:lnSpc>
              <a:spcBef>
                <a:spcPts val="62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984408"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551382" indent="-283487" algn="l" defTabSz="1133947" rtl="0" eaLnBrk="1" latinLnBrk="0" hangingPunct="1">
              <a:lnSpc>
                <a:spcPct val="90000"/>
              </a:lnSpc>
              <a:spcBef>
                <a:spcPts val="62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a:lstStyle>
          <a:p>
            <a:r>
              <a:rPr lang="nl-NL" b="1" dirty="0">
                <a:solidFill>
                  <a:srgbClr val="FF0000"/>
                </a:solidFill>
              </a:rPr>
              <a:t>Point of attention</a:t>
            </a:r>
            <a:r>
              <a:rPr lang="nl-NL" dirty="0">
                <a:solidFill>
                  <a:srgbClr val="FF0000"/>
                </a:solidFill>
              </a:rPr>
              <a:t>: </a:t>
            </a:r>
            <a:r>
              <a:rPr lang="fr-FR" dirty="0"/>
              <a:t>You can </a:t>
            </a:r>
            <a:r>
              <a:rPr lang="fr-FR" b="1" dirty="0" err="1"/>
              <a:t>include</a:t>
            </a:r>
            <a:r>
              <a:rPr lang="fr-FR" dirty="0"/>
              <a:t> </a:t>
            </a:r>
            <a:r>
              <a:rPr lang="fr-FR" dirty="0" err="1"/>
              <a:t>here</a:t>
            </a:r>
            <a:r>
              <a:rPr lang="fr-FR" dirty="0"/>
              <a:t> </a:t>
            </a:r>
            <a:r>
              <a:rPr lang="nl-NL" dirty="0" err="1"/>
              <a:t>Certificates</a:t>
            </a:r>
            <a:r>
              <a:rPr lang="nl-NL" dirty="0"/>
              <a:t> </a:t>
            </a:r>
            <a:r>
              <a:rPr lang="nl-NL" dirty="0" err="1"/>
              <a:t>from</a:t>
            </a:r>
            <a:r>
              <a:rPr lang="nl-NL" dirty="0"/>
              <a:t> </a:t>
            </a:r>
            <a:r>
              <a:rPr lang="nl-NL" dirty="0" err="1"/>
              <a:t>an</a:t>
            </a:r>
            <a:r>
              <a:rPr lang="nl-NL" dirty="0"/>
              <a:t> </a:t>
            </a:r>
            <a:r>
              <a:rPr lang="nl-NL" b="1" dirty="0" err="1"/>
              <a:t>earlier</a:t>
            </a:r>
            <a:r>
              <a:rPr lang="nl-NL" b="1" dirty="0"/>
              <a:t> or </a:t>
            </a:r>
            <a:r>
              <a:rPr lang="nl-NL" b="1" dirty="0" err="1"/>
              <a:t>the</a:t>
            </a:r>
            <a:r>
              <a:rPr lang="nl-NL" b="1" dirty="0"/>
              <a:t> </a:t>
            </a:r>
            <a:r>
              <a:rPr lang="nl-NL" b="1" dirty="0" err="1"/>
              <a:t>current</a:t>
            </a:r>
            <a:r>
              <a:rPr lang="nl-NL" b="1" dirty="0"/>
              <a:t> </a:t>
            </a:r>
            <a:r>
              <a:rPr lang="nl-NL" dirty="0" err="1"/>
              <a:t>reporting</a:t>
            </a:r>
            <a:r>
              <a:rPr lang="nl-NL" dirty="0"/>
              <a:t> </a:t>
            </a:r>
            <a:r>
              <a:rPr lang="nl-NL" dirty="0" err="1"/>
              <a:t>period</a:t>
            </a:r>
            <a:r>
              <a:rPr lang="nl-NL" dirty="0"/>
              <a:t> </a:t>
            </a:r>
            <a:r>
              <a:rPr lang="nl-NL" dirty="0" err="1"/>
              <a:t>only</a:t>
            </a:r>
            <a:r>
              <a:rPr lang="nl-NL" dirty="0"/>
              <a:t> </a:t>
            </a:r>
            <a:r>
              <a:rPr lang="nl-NL" i="1" dirty="0"/>
              <a:t>(No </a:t>
            </a:r>
            <a:r>
              <a:rPr lang="nl-NL" i="1" dirty="0" err="1"/>
              <a:t>certificate</a:t>
            </a:r>
            <a:r>
              <a:rPr lang="nl-NL" i="1" dirty="0"/>
              <a:t> </a:t>
            </a:r>
            <a:r>
              <a:rPr lang="nl-NL" i="1" dirty="0" err="1"/>
              <a:t>from</a:t>
            </a:r>
            <a:r>
              <a:rPr lang="nl-NL" i="1" dirty="0"/>
              <a:t> </a:t>
            </a:r>
            <a:r>
              <a:rPr lang="nl-NL" i="1" dirty="0" err="1"/>
              <a:t>the</a:t>
            </a:r>
            <a:r>
              <a:rPr lang="nl-NL" i="1" dirty="0"/>
              <a:t> next </a:t>
            </a:r>
            <a:r>
              <a:rPr lang="nl-NL" i="1" dirty="0" err="1"/>
              <a:t>reporting</a:t>
            </a:r>
            <a:r>
              <a:rPr lang="nl-NL" i="1" dirty="0"/>
              <a:t> </a:t>
            </a:r>
            <a:r>
              <a:rPr lang="nl-NL" i="1" dirty="0" err="1"/>
              <a:t>period</a:t>
            </a:r>
            <a:r>
              <a:rPr lang="nl-NL" i="1" dirty="0"/>
              <a:t> </a:t>
            </a:r>
            <a:r>
              <a:rPr lang="nl-NL" i="1" dirty="0" err="1"/>
              <a:t>to</a:t>
            </a:r>
            <a:r>
              <a:rPr lang="nl-NL" i="1" dirty="0"/>
              <a:t> </a:t>
            </a:r>
            <a:r>
              <a:rPr lang="nl-NL" i="1" dirty="0" err="1"/>
              <a:t>be</a:t>
            </a:r>
            <a:r>
              <a:rPr lang="nl-NL" i="1" dirty="0"/>
              <a:t> </a:t>
            </a:r>
            <a:r>
              <a:rPr lang="nl-NL" i="1" dirty="0" err="1"/>
              <a:t>included</a:t>
            </a:r>
            <a:r>
              <a:rPr lang="nl-NL" i="1" dirty="0"/>
              <a:t>)</a:t>
            </a:r>
            <a:endParaRPr lang="en-GB" i="1" dirty="0"/>
          </a:p>
          <a:p>
            <a:endParaRPr lang="en-GB" sz="2200" dirty="0"/>
          </a:p>
          <a:p>
            <a:endParaRPr lang="en-GB" dirty="0"/>
          </a:p>
          <a:p>
            <a:endParaRPr lang="en-GB" dirty="0"/>
          </a:p>
        </p:txBody>
      </p:sp>
      <p:grpSp>
        <p:nvGrpSpPr>
          <p:cNvPr id="3" name="Group 2">
            <a:extLst>
              <a:ext uri="{FF2B5EF4-FFF2-40B4-BE49-F238E27FC236}">
                <a16:creationId xmlns:a16="http://schemas.microsoft.com/office/drawing/2014/main" id="{D382B893-241C-E4B9-1F58-00C035A9ECC2}"/>
              </a:ext>
            </a:extLst>
          </p:cNvPr>
          <p:cNvGrpSpPr>
            <a:grpSpLocks/>
          </p:cNvGrpSpPr>
          <p:nvPr/>
        </p:nvGrpSpPr>
        <p:grpSpPr bwMode="auto">
          <a:xfrm>
            <a:off x="6623679" y="3564583"/>
            <a:ext cx="6201828" cy="2166478"/>
            <a:chOff x="1385" y="143"/>
            <a:chExt cx="9084" cy="2743"/>
          </a:xfrm>
        </p:grpSpPr>
        <p:pic>
          <p:nvPicPr>
            <p:cNvPr id="1027" name="Picture 3">
              <a:extLst>
                <a:ext uri="{FF2B5EF4-FFF2-40B4-BE49-F238E27FC236}">
                  <a16:creationId xmlns:a16="http://schemas.microsoft.com/office/drawing/2014/main" id="{63B90248-A5E6-E7D6-A0CC-E5F8AC75D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 y="157"/>
              <a:ext cx="9054" cy="2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FB86E2C8-EBA3-C705-072F-92E07A702BFD}"/>
                </a:ext>
              </a:extLst>
            </p:cNvPr>
            <p:cNvSpPr>
              <a:spLocks noChangeArrowheads="1"/>
            </p:cNvSpPr>
            <p:nvPr/>
          </p:nvSpPr>
          <p:spPr bwMode="auto">
            <a:xfrm>
              <a:off x="1392" y="150"/>
              <a:ext cx="9069" cy="2728"/>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3729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D50F9-E565-162B-2DE4-731B8A45575F}"/>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5EE21E79-D75A-9047-F4BF-10819C334E17}"/>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22</a:t>
            </a:fld>
            <a:endParaRPr lang="en-GB" noProof="0" dirty="0"/>
          </a:p>
        </p:txBody>
      </p:sp>
      <p:sp>
        <p:nvSpPr>
          <p:cNvPr id="16" name="Title 4">
            <a:extLst>
              <a:ext uri="{FF2B5EF4-FFF2-40B4-BE49-F238E27FC236}">
                <a16:creationId xmlns:a16="http://schemas.microsoft.com/office/drawing/2014/main" id="{294FCD94-7097-AD9B-8F9C-037D10470DD7}"/>
              </a:ext>
            </a:extLst>
          </p:cNvPr>
          <p:cNvSpPr>
            <a:spLocks noGrp="1"/>
          </p:cNvSpPr>
          <p:nvPr>
            <p:ph type="title"/>
          </p:nvPr>
        </p:nvSpPr>
        <p:spPr>
          <a:xfrm>
            <a:off x="515343" y="3066011"/>
            <a:ext cx="13631463" cy="2867516"/>
          </a:xfrm>
        </p:spPr>
        <p:txBody>
          <a:bodyPr/>
          <a:lstStyle/>
          <a:p>
            <a:pPr algn="ctr"/>
            <a:r>
              <a:rPr lang="en-GB" noProof="0" dirty="0"/>
              <a:t>JEMS – Documents</a:t>
            </a:r>
            <a:br>
              <a:rPr lang="en-GB" noProof="0" dirty="0"/>
            </a:br>
            <a:br>
              <a:rPr lang="en-GB" noProof="0" dirty="0"/>
            </a:br>
            <a:r>
              <a:rPr lang="en-GB" noProof="0" dirty="0"/>
              <a:t>Where should I upload the required documents</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35B42BE0-420D-4667-B9BF-3F2B5FAE06C4}"/>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141213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A6DB-7827-3379-4E73-4653CBE24A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61E9CA-6B9F-8B77-1507-6244748509B7}"/>
              </a:ext>
            </a:extLst>
          </p:cNvPr>
          <p:cNvSpPr>
            <a:spLocks noGrp="1"/>
          </p:cNvSpPr>
          <p:nvPr>
            <p:ph type="ftr" sz="quarter" idx="10"/>
          </p:nvPr>
        </p:nvSpPr>
        <p:spPr/>
        <p:txBody>
          <a:bodyPr/>
          <a:lstStyle/>
          <a:p>
            <a:fld id="{F46B79FE-C009-44B0-9244-59E4D776EB42}" type="slidenum">
              <a:rPr lang="en-GB" noProof="0" smtClean="0"/>
              <a:t>23</a:t>
            </a:fld>
            <a:endParaRPr lang="en-GB" noProof="0" dirty="0"/>
          </a:p>
        </p:txBody>
      </p:sp>
      <p:sp>
        <p:nvSpPr>
          <p:cNvPr id="4" name="Text Placeholder 3">
            <a:extLst>
              <a:ext uri="{FF2B5EF4-FFF2-40B4-BE49-F238E27FC236}">
                <a16:creationId xmlns:a16="http://schemas.microsoft.com/office/drawing/2014/main" id="{D65A8214-A44D-44B4-FF57-53B5C5D65D2A}"/>
              </a:ext>
            </a:extLst>
          </p:cNvPr>
          <p:cNvSpPr>
            <a:spLocks noGrp="1"/>
          </p:cNvSpPr>
          <p:nvPr>
            <p:ph type="body" sz="quarter" idx="15"/>
          </p:nvPr>
        </p:nvSpPr>
        <p:spPr>
          <a:xfrm>
            <a:off x="613611" y="1985210"/>
            <a:ext cx="6027821" cy="5606716"/>
          </a:xfrm>
        </p:spPr>
        <p:txBody>
          <a:bodyPr/>
          <a:lstStyle/>
          <a:p>
            <a:r>
              <a:rPr lang="en-GB" noProof="0" dirty="0"/>
              <a:t>Shared Folder can be used to exchange documents with the JS and MA.</a:t>
            </a:r>
          </a:p>
          <a:p>
            <a:endParaRPr lang="en-GB" noProof="0" dirty="0"/>
          </a:p>
          <a:p>
            <a:r>
              <a:rPr lang="en-GB" noProof="0" dirty="0"/>
              <a:t>Keep file names clear and expressive, you can add short description to clarify further if needed.</a:t>
            </a:r>
          </a:p>
          <a:p>
            <a:endParaRPr lang="en-GB" noProof="0" dirty="0"/>
          </a:p>
          <a:p>
            <a:r>
              <a:rPr lang="en-GB" noProof="0" dirty="0"/>
              <a:t>As for annexes, you can download the files individually or a bulk in a compressed file.</a:t>
            </a:r>
          </a:p>
          <a:p>
            <a:endParaRPr lang="en-GB" dirty="0"/>
          </a:p>
          <a:p>
            <a:r>
              <a:rPr lang="en-GB" dirty="0"/>
              <a:t>The details are in Annex A of JEMS Guide</a:t>
            </a:r>
            <a:endParaRPr lang="en-GB" noProof="0" dirty="0"/>
          </a:p>
        </p:txBody>
      </p:sp>
      <p:sp>
        <p:nvSpPr>
          <p:cNvPr id="5" name="Title 4">
            <a:extLst>
              <a:ext uri="{FF2B5EF4-FFF2-40B4-BE49-F238E27FC236}">
                <a16:creationId xmlns:a16="http://schemas.microsoft.com/office/drawing/2014/main" id="{F36ED1D0-58FF-0378-16BA-C3ECFCB3CA94}"/>
              </a:ext>
            </a:extLst>
          </p:cNvPr>
          <p:cNvSpPr>
            <a:spLocks noGrp="1"/>
          </p:cNvSpPr>
          <p:nvPr>
            <p:ph type="title"/>
          </p:nvPr>
        </p:nvSpPr>
        <p:spPr/>
        <p:txBody>
          <a:bodyPr/>
          <a:lstStyle/>
          <a:p>
            <a:r>
              <a:rPr lang="en-GB" noProof="0" dirty="0"/>
              <a:t>JEMS – Shared Folder</a:t>
            </a:r>
          </a:p>
        </p:txBody>
      </p:sp>
      <p:pic>
        <p:nvPicPr>
          <p:cNvPr id="7" name="Picture 6">
            <a:extLst>
              <a:ext uri="{FF2B5EF4-FFF2-40B4-BE49-F238E27FC236}">
                <a16:creationId xmlns:a16="http://schemas.microsoft.com/office/drawing/2014/main" id="{DDAFC4F9-2C1C-0BBC-44DC-E323F69DE0FB}"/>
              </a:ext>
            </a:extLst>
          </p:cNvPr>
          <p:cNvPicPr>
            <a:picLocks noChangeAspect="1"/>
          </p:cNvPicPr>
          <p:nvPr/>
        </p:nvPicPr>
        <p:blipFill>
          <a:blip r:embed="rId2"/>
          <a:stretch>
            <a:fillRect/>
          </a:stretch>
        </p:blipFill>
        <p:spPr>
          <a:xfrm>
            <a:off x="6400799" y="2306854"/>
            <a:ext cx="8503597" cy="3977489"/>
          </a:xfrm>
          <a:prstGeom prst="rect">
            <a:avLst/>
          </a:prstGeom>
        </p:spPr>
      </p:pic>
    </p:spTree>
    <p:extLst>
      <p:ext uri="{BB962C8B-B14F-4D97-AF65-F5344CB8AC3E}">
        <p14:creationId xmlns:p14="http://schemas.microsoft.com/office/powerpoint/2010/main" val="137892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E13C-8786-DF35-4B54-DC97099FE55A}"/>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0398020A-8C8F-E5F5-A6E7-6A2E9D530AEC}"/>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24</a:t>
            </a:fld>
            <a:endParaRPr lang="en-GB" noProof="0" dirty="0"/>
          </a:p>
        </p:txBody>
      </p:sp>
      <p:sp>
        <p:nvSpPr>
          <p:cNvPr id="16" name="Title 4">
            <a:extLst>
              <a:ext uri="{FF2B5EF4-FFF2-40B4-BE49-F238E27FC236}">
                <a16:creationId xmlns:a16="http://schemas.microsoft.com/office/drawing/2014/main" id="{F03A24C1-396E-6212-8F8A-3E8BAB19AA6F}"/>
              </a:ext>
            </a:extLst>
          </p:cNvPr>
          <p:cNvSpPr>
            <a:spLocks noGrp="1"/>
          </p:cNvSpPr>
          <p:nvPr>
            <p:ph type="title"/>
          </p:nvPr>
        </p:nvSpPr>
        <p:spPr>
          <a:xfrm>
            <a:off x="515343" y="3066011"/>
            <a:ext cx="13631463" cy="2867516"/>
          </a:xfrm>
        </p:spPr>
        <p:txBody>
          <a:bodyPr/>
          <a:lstStyle/>
          <a:p>
            <a:pPr algn="ctr"/>
            <a:r>
              <a:rPr lang="en-GB" noProof="0" dirty="0"/>
              <a:t>JEMS – Submission of Reports </a:t>
            </a:r>
            <a:br>
              <a:rPr lang="en-GB" noProof="0" dirty="0"/>
            </a:br>
            <a:r>
              <a:rPr lang="en-GB" noProof="0" dirty="0"/>
              <a:t>and their reopening</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E6A50A40-326E-50CD-BF58-3924538ADB67}"/>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2730822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3D4D-E969-0CFE-657F-20322703FBC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87ED77-BACA-84C6-2215-1904A98D7A22}"/>
              </a:ext>
            </a:extLst>
          </p:cNvPr>
          <p:cNvSpPr>
            <a:spLocks noGrp="1"/>
          </p:cNvSpPr>
          <p:nvPr>
            <p:ph type="ftr" sz="quarter" idx="10"/>
          </p:nvPr>
        </p:nvSpPr>
        <p:spPr/>
        <p:txBody>
          <a:bodyPr/>
          <a:lstStyle/>
          <a:p>
            <a:fld id="{F46B79FE-C009-44B0-9244-59E4D776EB42}" type="slidenum">
              <a:rPr lang="en-GB" noProof="0" smtClean="0"/>
              <a:t>25</a:t>
            </a:fld>
            <a:endParaRPr lang="en-GB" noProof="0" dirty="0"/>
          </a:p>
        </p:txBody>
      </p:sp>
      <p:sp>
        <p:nvSpPr>
          <p:cNvPr id="5" name="Title 4">
            <a:extLst>
              <a:ext uri="{FF2B5EF4-FFF2-40B4-BE49-F238E27FC236}">
                <a16:creationId xmlns:a16="http://schemas.microsoft.com/office/drawing/2014/main" id="{F4C4914E-DC19-4827-327E-73886007A284}"/>
              </a:ext>
            </a:extLst>
          </p:cNvPr>
          <p:cNvSpPr>
            <a:spLocks noGrp="1"/>
          </p:cNvSpPr>
          <p:nvPr>
            <p:ph type="title"/>
          </p:nvPr>
        </p:nvSpPr>
        <p:spPr/>
        <p:txBody>
          <a:bodyPr/>
          <a:lstStyle/>
          <a:p>
            <a:r>
              <a:rPr lang="en-GB" noProof="0" dirty="0"/>
              <a:t>JEMS – Submission of Reports</a:t>
            </a:r>
          </a:p>
        </p:txBody>
      </p:sp>
      <p:sp>
        <p:nvSpPr>
          <p:cNvPr id="6" name="Rectangle: Rounded Corners 5">
            <a:extLst>
              <a:ext uri="{FF2B5EF4-FFF2-40B4-BE49-F238E27FC236}">
                <a16:creationId xmlns:a16="http://schemas.microsoft.com/office/drawing/2014/main" id="{34E100AF-7F87-0D55-B0D5-B16AE8E2E515}"/>
              </a:ext>
            </a:extLst>
          </p:cNvPr>
          <p:cNvSpPr/>
          <p:nvPr/>
        </p:nvSpPr>
        <p:spPr>
          <a:xfrm>
            <a:off x="3236495" y="2880276"/>
            <a:ext cx="1804737" cy="1172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Draft/</a:t>
            </a:r>
            <a:r>
              <a:rPr lang="fr-FR" dirty="0" err="1"/>
              <a:t>Reopened</a:t>
            </a:r>
            <a:endParaRPr lang="en-GB" dirty="0"/>
          </a:p>
        </p:txBody>
      </p:sp>
      <p:sp>
        <p:nvSpPr>
          <p:cNvPr id="8" name="Rectangle: Rounded Corners 7">
            <a:extLst>
              <a:ext uri="{FF2B5EF4-FFF2-40B4-BE49-F238E27FC236}">
                <a16:creationId xmlns:a16="http://schemas.microsoft.com/office/drawing/2014/main" id="{A7A830B6-CC7C-52C0-4043-37D0E8252C98}"/>
              </a:ext>
            </a:extLst>
          </p:cNvPr>
          <p:cNvSpPr/>
          <p:nvPr/>
        </p:nvSpPr>
        <p:spPr>
          <a:xfrm>
            <a:off x="8538410" y="2880276"/>
            <a:ext cx="1996912" cy="1172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Control </a:t>
            </a:r>
            <a:r>
              <a:rPr lang="fr-FR" dirty="0" err="1"/>
              <a:t>ongoing</a:t>
            </a:r>
            <a:r>
              <a:rPr lang="fr-FR" dirty="0"/>
              <a:t>/</a:t>
            </a:r>
          </a:p>
          <a:p>
            <a:pPr algn="ctr"/>
            <a:r>
              <a:rPr lang="fr-FR" dirty="0"/>
              <a:t>Control </a:t>
            </a:r>
            <a:r>
              <a:rPr lang="fr-FR" dirty="0" err="1"/>
              <a:t>Reopened</a:t>
            </a:r>
            <a:endParaRPr lang="en-GB" dirty="0"/>
          </a:p>
        </p:txBody>
      </p:sp>
      <p:sp>
        <p:nvSpPr>
          <p:cNvPr id="9" name="Rectangle: Rounded Corners 8">
            <a:extLst>
              <a:ext uri="{FF2B5EF4-FFF2-40B4-BE49-F238E27FC236}">
                <a16:creationId xmlns:a16="http://schemas.microsoft.com/office/drawing/2014/main" id="{671CAE0C-28CD-AFB3-ACC9-51851442FC5B}"/>
              </a:ext>
            </a:extLst>
          </p:cNvPr>
          <p:cNvSpPr/>
          <p:nvPr/>
        </p:nvSpPr>
        <p:spPr>
          <a:xfrm>
            <a:off x="5599212" y="2880276"/>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Submitted</a:t>
            </a:r>
            <a:endParaRPr lang="en-GB" dirty="0"/>
          </a:p>
        </p:txBody>
      </p:sp>
      <p:sp>
        <p:nvSpPr>
          <p:cNvPr id="11" name="Rectangle: Rounded Corners 10">
            <a:extLst>
              <a:ext uri="{FF2B5EF4-FFF2-40B4-BE49-F238E27FC236}">
                <a16:creationId xmlns:a16="http://schemas.microsoft.com/office/drawing/2014/main" id="{E2EA9B5B-D329-5710-A49F-54462E05D065}"/>
              </a:ext>
            </a:extLst>
          </p:cNvPr>
          <p:cNvSpPr/>
          <p:nvPr/>
        </p:nvSpPr>
        <p:spPr>
          <a:xfrm>
            <a:off x="11213949" y="2880276"/>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Certified</a:t>
            </a:r>
            <a:endParaRPr lang="en-GB" dirty="0"/>
          </a:p>
        </p:txBody>
      </p:sp>
      <p:sp>
        <p:nvSpPr>
          <p:cNvPr id="12" name="Rectangle: Rounded Corners 11">
            <a:extLst>
              <a:ext uri="{FF2B5EF4-FFF2-40B4-BE49-F238E27FC236}">
                <a16:creationId xmlns:a16="http://schemas.microsoft.com/office/drawing/2014/main" id="{416A4828-3DD2-C67A-EC3F-E93F01492967}"/>
              </a:ext>
            </a:extLst>
          </p:cNvPr>
          <p:cNvSpPr/>
          <p:nvPr/>
        </p:nvSpPr>
        <p:spPr>
          <a:xfrm>
            <a:off x="3236494" y="4756243"/>
            <a:ext cx="1804737" cy="11724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Draft/</a:t>
            </a:r>
            <a:r>
              <a:rPr lang="fr-FR" dirty="0" err="1"/>
              <a:t>Reopened</a:t>
            </a:r>
            <a:endParaRPr lang="en-GB" dirty="0"/>
          </a:p>
        </p:txBody>
      </p:sp>
      <p:sp>
        <p:nvSpPr>
          <p:cNvPr id="13" name="Rectangle: Rounded Corners 12">
            <a:extLst>
              <a:ext uri="{FF2B5EF4-FFF2-40B4-BE49-F238E27FC236}">
                <a16:creationId xmlns:a16="http://schemas.microsoft.com/office/drawing/2014/main" id="{FD7D6A38-D9E1-B488-9025-DF71417834A0}"/>
              </a:ext>
            </a:extLst>
          </p:cNvPr>
          <p:cNvSpPr/>
          <p:nvPr/>
        </p:nvSpPr>
        <p:spPr>
          <a:xfrm>
            <a:off x="8596821" y="4756245"/>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Verified</a:t>
            </a:r>
            <a:endParaRPr lang="en-GB" dirty="0"/>
          </a:p>
        </p:txBody>
      </p:sp>
      <p:sp>
        <p:nvSpPr>
          <p:cNvPr id="14" name="Rectangle: Rounded Corners 13">
            <a:extLst>
              <a:ext uri="{FF2B5EF4-FFF2-40B4-BE49-F238E27FC236}">
                <a16:creationId xmlns:a16="http://schemas.microsoft.com/office/drawing/2014/main" id="{EEA062CF-DB27-77EC-4BCD-0C1705FF3B68}"/>
              </a:ext>
            </a:extLst>
          </p:cNvPr>
          <p:cNvSpPr/>
          <p:nvPr/>
        </p:nvSpPr>
        <p:spPr>
          <a:xfrm>
            <a:off x="11213949" y="4756244"/>
            <a:ext cx="1804737" cy="11724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Paid</a:t>
            </a:r>
            <a:endParaRPr lang="en-GB" dirty="0"/>
          </a:p>
        </p:txBody>
      </p:sp>
      <p:sp>
        <p:nvSpPr>
          <p:cNvPr id="15" name="Rectangle: Rounded Corners 14">
            <a:extLst>
              <a:ext uri="{FF2B5EF4-FFF2-40B4-BE49-F238E27FC236}">
                <a16:creationId xmlns:a16="http://schemas.microsoft.com/office/drawing/2014/main" id="{77652BA8-B10C-2BB3-A73F-D865BEE4FB85}"/>
              </a:ext>
            </a:extLst>
          </p:cNvPr>
          <p:cNvSpPr/>
          <p:nvPr/>
        </p:nvSpPr>
        <p:spPr>
          <a:xfrm>
            <a:off x="5599211" y="4756245"/>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Submitted</a:t>
            </a:r>
            <a:endParaRPr lang="en-GB" dirty="0"/>
          </a:p>
        </p:txBody>
      </p:sp>
      <p:sp>
        <p:nvSpPr>
          <p:cNvPr id="18" name="Oval 17">
            <a:extLst>
              <a:ext uri="{FF2B5EF4-FFF2-40B4-BE49-F238E27FC236}">
                <a16:creationId xmlns:a16="http://schemas.microsoft.com/office/drawing/2014/main" id="{B1EE412F-8817-3017-1A41-942BC568F6C1}"/>
              </a:ext>
            </a:extLst>
          </p:cNvPr>
          <p:cNvSpPr/>
          <p:nvPr/>
        </p:nvSpPr>
        <p:spPr>
          <a:xfrm>
            <a:off x="842211" y="2983832"/>
            <a:ext cx="1552073" cy="11724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Partner Report</a:t>
            </a:r>
            <a:endParaRPr lang="en-GB" dirty="0"/>
          </a:p>
        </p:txBody>
      </p:sp>
      <p:sp>
        <p:nvSpPr>
          <p:cNvPr id="19" name="Oval 18">
            <a:extLst>
              <a:ext uri="{FF2B5EF4-FFF2-40B4-BE49-F238E27FC236}">
                <a16:creationId xmlns:a16="http://schemas.microsoft.com/office/drawing/2014/main" id="{64B4F5A9-0623-0FE9-5215-C18EDE323F63}"/>
              </a:ext>
            </a:extLst>
          </p:cNvPr>
          <p:cNvSpPr/>
          <p:nvPr/>
        </p:nvSpPr>
        <p:spPr>
          <a:xfrm>
            <a:off x="872030" y="4756242"/>
            <a:ext cx="1552073" cy="11724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Project Report</a:t>
            </a:r>
            <a:endParaRPr lang="en-GB" dirty="0"/>
          </a:p>
        </p:txBody>
      </p:sp>
      <p:sp>
        <p:nvSpPr>
          <p:cNvPr id="20" name="Left Brace 19">
            <a:extLst>
              <a:ext uri="{FF2B5EF4-FFF2-40B4-BE49-F238E27FC236}">
                <a16:creationId xmlns:a16="http://schemas.microsoft.com/office/drawing/2014/main" id="{19A81422-4C78-F7F5-1DFC-2435CBF2AF1B}"/>
              </a:ext>
            </a:extLst>
          </p:cNvPr>
          <p:cNvSpPr/>
          <p:nvPr/>
        </p:nvSpPr>
        <p:spPr>
          <a:xfrm rot="5400000">
            <a:off x="4998868" y="264283"/>
            <a:ext cx="642705" cy="4167454"/>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Left Brace 20">
            <a:extLst>
              <a:ext uri="{FF2B5EF4-FFF2-40B4-BE49-F238E27FC236}">
                <a16:creationId xmlns:a16="http://schemas.microsoft.com/office/drawing/2014/main" id="{BEFF7FD5-22FE-5E95-9DAB-6F77E6D0CB45}"/>
              </a:ext>
            </a:extLst>
          </p:cNvPr>
          <p:cNvSpPr/>
          <p:nvPr/>
        </p:nvSpPr>
        <p:spPr>
          <a:xfrm rot="5400000">
            <a:off x="10481795" y="65398"/>
            <a:ext cx="593508" cy="4480278"/>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F5A65D7A-0E18-273E-79F0-E06E56C5FCA1}"/>
              </a:ext>
            </a:extLst>
          </p:cNvPr>
          <p:cNvSpPr/>
          <p:nvPr/>
        </p:nvSpPr>
        <p:spPr>
          <a:xfrm rot="16200000">
            <a:off x="4998868" y="4334654"/>
            <a:ext cx="642705" cy="4167454"/>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Left Brace 22">
            <a:extLst>
              <a:ext uri="{FF2B5EF4-FFF2-40B4-BE49-F238E27FC236}">
                <a16:creationId xmlns:a16="http://schemas.microsoft.com/office/drawing/2014/main" id="{96C8EA02-605B-1CA0-AB49-9739125E16BF}"/>
              </a:ext>
            </a:extLst>
          </p:cNvPr>
          <p:cNvSpPr/>
          <p:nvPr/>
        </p:nvSpPr>
        <p:spPr>
          <a:xfrm rot="16200000">
            <a:off x="9173230" y="5444334"/>
            <a:ext cx="593508" cy="1863148"/>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629FA5B6-1E84-CC36-9B8B-2345979F85C7}"/>
              </a:ext>
            </a:extLst>
          </p:cNvPr>
          <p:cNvSpPr txBox="1"/>
          <p:nvPr/>
        </p:nvSpPr>
        <p:spPr>
          <a:xfrm>
            <a:off x="4100960" y="1673446"/>
            <a:ext cx="2400619" cy="369332"/>
          </a:xfrm>
          <a:prstGeom prst="rect">
            <a:avLst/>
          </a:prstGeom>
          <a:noFill/>
        </p:spPr>
        <p:txBody>
          <a:bodyPr wrap="square" rtlCol="0">
            <a:spAutoFit/>
          </a:bodyPr>
          <a:lstStyle/>
          <a:p>
            <a:r>
              <a:rPr lang="fr-FR" dirty="0"/>
              <a:t>Partner (</a:t>
            </a:r>
            <a:r>
              <a:rPr lang="fr-FR" dirty="0" err="1"/>
              <a:t>Including</a:t>
            </a:r>
            <a:r>
              <a:rPr lang="fr-FR" dirty="0"/>
              <a:t> LP)</a:t>
            </a:r>
            <a:endParaRPr lang="en-GB" dirty="0"/>
          </a:p>
        </p:txBody>
      </p:sp>
      <p:sp>
        <p:nvSpPr>
          <p:cNvPr id="25" name="TextBox 24">
            <a:extLst>
              <a:ext uri="{FF2B5EF4-FFF2-40B4-BE49-F238E27FC236}">
                <a16:creationId xmlns:a16="http://schemas.microsoft.com/office/drawing/2014/main" id="{AF0C3304-C771-CB4B-5007-4D72CB001374}"/>
              </a:ext>
            </a:extLst>
          </p:cNvPr>
          <p:cNvSpPr txBox="1"/>
          <p:nvPr/>
        </p:nvSpPr>
        <p:spPr>
          <a:xfrm>
            <a:off x="10087878" y="1546132"/>
            <a:ext cx="1381341" cy="369332"/>
          </a:xfrm>
          <a:prstGeom prst="rect">
            <a:avLst/>
          </a:prstGeom>
          <a:noFill/>
        </p:spPr>
        <p:txBody>
          <a:bodyPr wrap="square" rtlCol="0">
            <a:spAutoFit/>
          </a:bodyPr>
          <a:lstStyle/>
          <a:p>
            <a:r>
              <a:rPr lang="fr-FR" dirty="0"/>
              <a:t>Controller</a:t>
            </a:r>
            <a:endParaRPr lang="en-GB" dirty="0"/>
          </a:p>
        </p:txBody>
      </p:sp>
      <p:sp>
        <p:nvSpPr>
          <p:cNvPr id="26" name="TextBox 25">
            <a:extLst>
              <a:ext uri="{FF2B5EF4-FFF2-40B4-BE49-F238E27FC236}">
                <a16:creationId xmlns:a16="http://schemas.microsoft.com/office/drawing/2014/main" id="{AC3173C8-FEC8-BF31-7A86-0AD5785B24CE}"/>
              </a:ext>
            </a:extLst>
          </p:cNvPr>
          <p:cNvSpPr txBox="1"/>
          <p:nvPr/>
        </p:nvSpPr>
        <p:spPr>
          <a:xfrm>
            <a:off x="4629549" y="7062070"/>
            <a:ext cx="1381341" cy="369332"/>
          </a:xfrm>
          <a:prstGeom prst="rect">
            <a:avLst/>
          </a:prstGeom>
          <a:noFill/>
        </p:spPr>
        <p:txBody>
          <a:bodyPr wrap="square" rtlCol="0">
            <a:spAutoFit/>
          </a:bodyPr>
          <a:lstStyle/>
          <a:p>
            <a:r>
              <a:rPr lang="fr-FR" dirty="0"/>
              <a:t>Lead Partner</a:t>
            </a:r>
            <a:endParaRPr lang="en-GB" dirty="0"/>
          </a:p>
        </p:txBody>
      </p:sp>
      <p:sp>
        <p:nvSpPr>
          <p:cNvPr id="27" name="Left Brace 26">
            <a:extLst>
              <a:ext uri="{FF2B5EF4-FFF2-40B4-BE49-F238E27FC236}">
                <a16:creationId xmlns:a16="http://schemas.microsoft.com/office/drawing/2014/main" id="{812D926D-2696-614D-CB1D-947FBA055C6A}"/>
              </a:ext>
            </a:extLst>
          </p:cNvPr>
          <p:cNvSpPr/>
          <p:nvPr/>
        </p:nvSpPr>
        <p:spPr>
          <a:xfrm rot="16200000">
            <a:off x="11848769" y="5403883"/>
            <a:ext cx="593508" cy="1863148"/>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06F25FE2-A135-9FD2-B6AC-53E44888B87C}"/>
              </a:ext>
            </a:extLst>
          </p:cNvPr>
          <p:cNvSpPr txBox="1"/>
          <p:nvPr/>
        </p:nvSpPr>
        <p:spPr>
          <a:xfrm>
            <a:off x="8761795" y="7022788"/>
            <a:ext cx="1381341" cy="369332"/>
          </a:xfrm>
          <a:prstGeom prst="rect">
            <a:avLst/>
          </a:prstGeom>
          <a:noFill/>
        </p:spPr>
        <p:txBody>
          <a:bodyPr wrap="square" rtlCol="0">
            <a:spAutoFit/>
          </a:bodyPr>
          <a:lstStyle/>
          <a:p>
            <a:r>
              <a:rPr lang="fr-FR" dirty="0"/>
              <a:t>JS/MA</a:t>
            </a:r>
            <a:endParaRPr lang="en-GB" dirty="0"/>
          </a:p>
        </p:txBody>
      </p:sp>
      <p:sp>
        <p:nvSpPr>
          <p:cNvPr id="29" name="TextBox 28">
            <a:extLst>
              <a:ext uri="{FF2B5EF4-FFF2-40B4-BE49-F238E27FC236}">
                <a16:creationId xmlns:a16="http://schemas.microsoft.com/office/drawing/2014/main" id="{33E88A22-FEBB-C6F2-481A-680FA26D0493}"/>
              </a:ext>
            </a:extLst>
          </p:cNvPr>
          <p:cNvSpPr txBox="1"/>
          <p:nvPr/>
        </p:nvSpPr>
        <p:spPr>
          <a:xfrm>
            <a:off x="11329936" y="7022788"/>
            <a:ext cx="1863148" cy="369332"/>
          </a:xfrm>
          <a:prstGeom prst="rect">
            <a:avLst/>
          </a:prstGeom>
          <a:noFill/>
        </p:spPr>
        <p:txBody>
          <a:bodyPr wrap="square" rtlCol="0">
            <a:spAutoFit/>
          </a:bodyPr>
          <a:lstStyle/>
          <a:p>
            <a:r>
              <a:rPr lang="fr-FR" dirty="0" err="1"/>
              <a:t>Paying</a:t>
            </a:r>
            <a:r>
              <a:rPr lang="fr-FR" dirty="0"/>
              <a:t> </a:t>
            </a:r>
            <a:r>
              <a:rPr lang="fr-FR" dirty="0" err="1"/>
              <a:t>Authority</a:t>
            </a:r>
            <a:endParaRPr lang="en-GB" dirty="0"/>
          </a:p>
        </p:txBody>
      </p:sp>
      <p:cxnSp>
        <p:nvCxnSpPr>
          <p:cNvPr id="31" name="Straight Arrow Connector 30">
            <a:extLst>
              <a:ext uri="{FF2B5EF4-FFF2-40B4-BE49-F238E27FC236}">
                <a16:creationId xmlns:a16="http://schemas.microsoft.com/office/drawing/2014/main" id="{2D9F036B-C2AC-503B-4148-7E6FF39CB78F}"/>
              </a:ext>
            </a:extLst>
          </p:cNvPr>
          <p:cNvCxnSpPr>
            <a:stCxn id="6" idx="3"/>
            <a:endCxn id="9" idx="1"/>
          </p:cNvCxnSpPr>
          <p:nvPr/>
        </p:nvCxnSpPr>
        <p:spPr>
          <a:xfrm>
            <a:off x="5041232" y="3466488"/>
            <a:ext cx="557980"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0D2F44FB-6430-BEF9-6998-BD21C96B7200}"/>
              </a:ext>
            </a:extLst>
          </p:cNvPr>
          <p:cNvCxnSpPr/>
          <p:nvPr/>
        </p:nvCxnSpPr>
        <p:spPr>
          <a:xfrm>
            <a:off x="5041231" y="5375499"/>
            <a:ext cx="557980"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1440E8A2-3977-A29F-D382-69E333613E61}"/>
              </a:ext>
            </a:extLst>
          </p:cNvPr>
          <p:cNvCxnSpPr>
            <a:cxnSpLocks/>
            <a:endCxn id="8" idx="1"/>
          </p:cNvCxnSpPr>
          <p:nvPr/>
        </p:nvCxnSpPr>
        <p:spPr>
          <a:xfrm>
            <a:off x="7403948" y="3466488"/>
            <a:ext cx="1134462"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F43525BB-253B-1F08-496A-07B1070EC4FA}"/>
              </a:ext>
            </a:extLst>
          </p:cNvPr>
          <p:cNvCxnSpPr>
            <a:cxnSpLocks/>
            <a:endCxn id="13" idx="1"/>
          </p:cNvCxnSpPr>
          <p:nvPr/>
        </p:nvCxnSpPr>
        <p:spPr>
          <a:xfrm flipV="1">
            <a:off x="7403948" y="5342457"/>
            <a:ext cx="1192873" cy="235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88DF133F-1596-627D-67DB-69B3699D76A8}"/>
              </a:ext>
            </a:extLst>
          </p:cNvPr>
          <p:cNvCxnSpPr>
            <a:cxnSpLocks/>
            <a:stCxn id="8" idx="3"/>
            <a:endCxn id="11" idx="1"/>
          </p:cNvCxnSpPr>
          <p:nvPr/>
        </p:nvCxnSpPr>
        <p:spPr>
          <a:xfrm>
            <a:off x="10535322" y="3466488"/>
            <a:ext cx="678627" cy="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D21CC0B-A795-8ED7-F98F-A5F16125EC65}"/>
              </a:ext>
            </a:extLst>
          </p:cNvPr>
          <p:cNvCxnSpPr>
            <a:cxnSpLocks/>
            <a:endCxn id="14" idx="1"/>
          </p:cNvCxnSpPr>
          <p:nvPr/>
        </p:nvCxnSpPr>
        <p:spPr>
          <a:xfrm flipV="1">
            <a:off x="10401558" y="5342456"/>
            <a:ext cx="812391" cy="22405"/>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Connector: Elbow 42">
            <a:extLst>
              <a:ext uri="{FF2B5EF4-FFF2-40B4-BE49-F238E27FC236}">
                <a16:creationId xmlns:a16="http://schemas.microsoft.com/office/drawing/2014/main" id="{16214302-A365-EC60-2CDD-F3C65A5A6481}"/>
              </a:ext>
            </a:extLst>
          </p:cNvPr>
          <p:cNvCxnSpPr>
            <a:stCxn id="11" idx="3"/>
            <a:endCxn id="12" idx="1"/>
          </p:cNvCxnSpPr>
          <p:nvPr/>
        </p:nvCxnSpPr>
        <p:spPr>
          <a:xfrm flipH="1">
            <a:off x="3236494" y="3466488"/>
            <a:ext cx="9782192" cy="1875967"/>
          </a:xfrm>
          <a:prstGeom prst="bentConnector5">
            <a:avLst>
              <a:gd name="adj1" fmla="val -11316"/>
              <a:gd name="adj2" fmla="val 50000"/>
              <a:gd name="adj3" fmla="val 106519"/>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36129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3299-87CE-89F5-A864-8C37FEBB103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5E1086-87E0-6734-581A-AC7FA98CB8EB}"/>
              </a:ext>
            </a:extLst>
          </p:cNvPr>
          <p:cNvSpPr>
            <a:spLocks noGrp="1"/>
          </p:cNvSpPr>
          <p:nvPr>
            <p:ph type="ftr" sz="quarter" idx="10"/>
          </p:nvPr>
        </p:nvSpPr>
        <p:spPr/>
        <p:txBody>
          <a:bodyPr/>
          <a:lstStyle/>
          <a:p>
            <a:fld id="{F46B79FE-C009-44B0-9244-59E4D776EB42}" type="slidenum">
              <a:rPr lang="en-GB" noProof="0" smtClean="0"/>
              <a:t>26</a:t>
            </a:fld>
            <a:endParaRPr lang="en-GB" noProof="0" dirty="0"/>
          </a:p>
        </p:txBody>
      </p:sp>
      <p:sp>
        <p:nvSpPr>
          <p:cNvPr id="5" name="Title 4">
            <a:extLst>
              <a:ext uri="{FF2B5EF4-FFF2-40B4-BE49-F238E27FC236}">
                <a16:creationId xmlns:a16="http://schemas.microsoft.com/office/drawing/2014/main" id="{66E2D37D-C5A9-5875-54F9-D350206518BD}"/>
              </a:ext>
            </a:extLst>
          </p:cNvPr>
          <p:cNvSpPr>
            <a:spLocks noGrp="1"/>
          </p:cNvSpPr>
          <p:nvPr>
            <p:ph type="title"/>
          </p:nvPr>
        </p:nvSpPr>
        <p:spPr/>
        <p:txBody>
          <a:bodyPr/>
          <a:lstStyle/>
          <a:p>
            <a:r>
              <a:rPr lang="en-GB" noProof="0" dirty="0"/>
              <a:t>JEMS – Reopening of Reports</a:t>
            </a:r>
          </a:p>
        </p:txBody>
      </p:sp>
      <p:sp>
        <p:nvSpPr>
          <p:cNvPr id="6" name="Rectangle: Rounded Corners 5">
            <a:extLst>
              <a:ext uri="{FF2B5EF4-FFF2-40B4-BE49-F238E27FC236}">
                <a16:creationId xmlns:a16="http://schemas.microsoft.com/office/drawing/2014/main" id="{4B43987E-A5DD-6032-39E1-105A88BFD216}"/>
              </a:ext>
            </a:extLst>
          </p:cNvPr>
          <p:cNvSpPr/>
          <p:nvPr/>
        </p:nvSpPr>
        <p:spPr>
          <a:xfrm>
            <a:off x="3236495" y="2880276"/>
            <a:ext cx="1804737" cy="1172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Draft/</a:t>
            </a:r>
            <a:r>
              <a:rPr lang="fr-FR" dirty="0" err="1"/>
              <a:t>Reopened</a:t>
            </a:r>
            <a:endParaRPr lang="en-GB" dirty="0"/>
          </a:p>
        </p:txBody>
      </p:sp>
      <p:sp>
        <p:nvSpPr>
          <p:cNvPr id="8" name="Rectangle: Rounded Corners 7">
            <a:extLst>
              <a:ext uri="{FF2B5EF4-FFF2-40B4-BE49-F238E27FC236}">
                <a16:creationId xmlns:a16="http://schemas.microsoft.com/office/drawing/2014/main" id="{FCC5E441-89D3-86FA-B6B8-B098D6EF9AB3}"/>
              </a:ext>
            </a:extLst>
          </p:cNvPr>
          <p:cNvSpPr/>
          <p:nvPr/>
        </p:nvSpPr>
        <p:spPr>
          <a:xfrm>
            <a:off x="8538410" y="2880276"/>
            <a:ext cx="1996912" cy="11724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Control </a:t>
            </a:r>
            <a:r>
              <a:rPr lang="fr-FR" dirty="0" err="1"/>
              <a:t>ongoing</a:t>
            </a:r>
            <a:r>
              <a:rPr lang="fr-FR" dirty="0"/>
              <a:t>/</a:t>
            </a:r>
          </a:p>
          <a:p>
            <a:pPr algn="ctr"/>
            <a:r>
              <a:rPr lang="fr-FR" dirty="0"/>
              <a:t>Control </a:t>
            </a:r>
            <a:r>
              <a:rPr lang="fr-FR" dirty="0" err="1"/>
              <a:t>Reopened</a:t>
            </a:r>
            <a:endParaRPr lang="en-GB" dirty="0"/>
          </a:p>
        </p:txBody>
      </p:sp>
      <p:sp>
        <p:nvSpPr>
          <p:cNvPr id="9" name="Rectangle: Rounded Corners 8">
            <a:extLst>
              <a:ext uri="{FF2B5EF4-FFF2-40B4-BE49-F238E27FC236}">
                <a16:creationId xmlns:a16="http://schemas.microsoft.com/office/drawing/2014/main" id="{CA5D97CC-EF05-1001-527A-8BCED082EF1D}"/>
              </a:ext>
            </a:extLst>
          </p:cNvPr>
          <p:cNvSpPr/>
          <p:nvPr/>
        </p:nvSpPr>
        <p:spPr>
          <a:xfrm>
            <a:off x="5599212" y="2880276"/>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Submitted</a:t>
            </a:r>
            <a:endParaRPr lang="en-GB" dirty="0"/>
          </a:p>
        </p:txBody>
      </p:sp>
      <p:sp>
        <p:nvSpPr>
          <p:cNvPr id="11" name="Rectangle: Rounded Corners 10">
            <a:extLst>
              <a:ext uri="{FF2B5EF4-FFF2-40B4-BE49-F238E27FC236}">
                <a16:creationId xmlns:a16="http://schemas.microsoft.com/office/drawing/2014/main" id="{FA8C9A4A-435E-03D3-EFF3-FCF0F1C313FE}"/>
              </a:ext>
            </a:extLst>
          </p:cNvPr>
          <p:cNvSpPr/>
          <p:nvPr/>
        </p:nvSpPr>
        <p:spPr>
          <a:xfrm>
            <a:off x="11213949" y="2880276"/>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Certified</a:t>
            </a:r>
            <a:endParaRPr lang="en-GB" dirty="0"/>
          </a:p>
        </p:txBody>
      </p:sp>
      <p:sp>
        <p:nvSpPr>
          <p:cNvPr id="12" name="Rectangle: Rounded Corners 11">
            <a:extLst>
              <a:ext uri="{FF2B5EF4-FFF2-40B4-BE49-F238E27FC236}">
                <a16:creationId xmlns:a16="http://schemas.microsoft.com/office/drawing/2014/main" id="{B1F5823E-9FA6-F2FA-4940-B4DC6C3CCC76}"/>
              </a:ext>
            </a:extLst>
          </p:cNvPr>
          <p:cNvSpPr/>
          <p:nvPr/>
        </p:nvSpPr>
        <p:spPr>
          <a:xfrm>
            <a:off x="3236494" y="4756243"/>
            <a:ext cx="1804737" cy="11724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a:t>Draft/</a:t>
            </a:r>
            <a:r>
              <a:rPr lang="fr-FR" dirty="0" err="1"/>
              <a:t>Reopened</a:t>
            </a:r>
            <a:endParaRPr lang="en-GB" dirty="0"/>
          </a:p>
        </p:txBody>
      </p:sp>
      <p:sp>
        <p:nvSpPr>
          <p:cNvPr id="13" name="Rectangle: Rounded Corners 12">
            <a:extLst>
              <a:ext uri="{FF2B5EF4-FFF2-40B4-BE49-F238E27FC236}">
                <a16:creationId xmlns:a16="http://schemas.microsoft.com/office/drawing/2014/main" id="{FA061A0E-23D1-BE2E-FA87-38F56A019E7B}"/>
              </a:ext>
            </a:extLst>
          </p:cNvPr>
          <p:cNvSpPr/>
          <p:nvPr/>
        </p:nvSpPr>
        <p:spPr>
          <a:xfrm>
            <a:off x="8596821" y="4756245"/>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Verified</a:t>
            </a:r>
            <a:endParaRPr lang="en-GB" dirty="0"/>
          </a:p>
        </p:txBody>
      </p:sp>
      <p:sp>
        <p:nvSpPr>
          <p:cNvPr id="14" name="Rectangle: Rounded Corners 13">
            <a:extLst>
              <a:ext uri="{FF2B5EF4-FFF2-40B4-BE49-F238E27FC236}">
                <a16:creationId xmlns:a16="http://schemas.microsoft.com/office/drawing/2014/main" id="{D990E53B-B3F1-F1E7-7184-F2128AD417BA}"/>
              </a:ext>
            </a:extLst>
          </p:cNvPr>
          <p:cNvSpPr/>
          <p:nvPr/>
        </p:nvSpPr>
        <p:spPr>
          <a:xfrm>
            <a:off x="11213949" y="4756244"/>
            <a:ext cx="1804737" cy="11724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Paid</a:t>
            </a:r>
            <a:endParaRPr lang="en-GB" dirty="0"/>
          </a:p>
        </p:txBody>
      </p:sp>
      <p:sp>
        <p:nvSpPr>
          <p:cNvPr id="15" name="Rectangle: Rounded Corners 14">
            <a:extLst>
              <a:ext uri="{FF2B5EF4-FFF2-40B4-BE49-F238E27FC236}">
                <a16:creationId xmlns:a16="http://schemas.microsoft.com/office/drawing/2014/main" id="{E21EA3A6-B7DF-48F8-98A3-E2747ECF8051}"/>
              </a:ext>
            </a:extLst>
          </p:cNvPr>
          <p:cNvSpPr/>
          <p:nvPr/>
        </p:nvSpPr>
        <p:spPr>
          <a:xfrm>
            <a:off x="5599211" y="4756245"/>
            <a:ext cx="1804737" cy="1172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err="1"/>
              <a:t>Submitted</a:t>
            </a:r>
            <a:endParaRPr lang="en-GB" dirty="0"/>
          </a:p>
        </p:txBody>
      </p:sp>
      <p:sp>
        <p:nvSpPr>
          <p:cNvPr id="18" name="Oval 17">
            <a:extLst>
              <a:ext uri="{FF2B5EF4-FFF2-40B4-BE49-F238E27FC236}">
                <a16:creationId xmlns:a16="http://schemas.microsoft.com/office/drawing/2014/main" id="{AF989985-CF88-4C2C-421F-50754DA1F93E}"/>
              </a:ext>
            </a:extLst>
          </p:cNvPr>
          <p:cNvSpPr/>
          <p:nvPr/>
        </p:nvSpPr>
        <p:spPr>
          <a:xfrm>
            <a:off x="239151" y="2983832"/>
            <a:ext cx="2318716" cy="11724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Partner Report (PP/LP)</a:t>
            </a:r>
            <a:endParaRPr lang="en-GB" dirty="0"/>
          </a:p>
        </p:txBody>
      </p:sp>
      <p:sp>
        <p:nvSpPr>
          <p:cNvPr id="19" name="Oval 18">
            <a:extLst>
              <a:ext uri="{FF2B5EF4-FFF2-40B4-BE49-F238E27FC236}">
                <a16:creationId xmlns:a16="http://schemas.microsoft.com/office/drawing/2014/main" id="{4903AF3A-9EB4-D4DE-766B-34D491556809}"/>
              </a:ext>
            </a:extLst>
          </p:cNvPr>
          <p:cNvSpPr/>
          <p:nvPr/>
        </p:nvSpPr>
        <p:spPr>
          <a:xfrm>
            <a:off x="239151" y="4756242"/>
            <a:ext cx="2184953" cy="11724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Project Report (LP)</a:t>
            </a:r>
            <a:endParaRPr lang="en-GB" dirty="0"/>
          </a:p>
        </p:txBody>
      </p:sp>
      <p:sp>
        <p:nvSpPr>
          <p:cNvPr id="20" name="Left Brace 19">
            <a:extLst>
              <a:ext uri="{FF2B5EF4-FFF2-40B4-BE49-F238E27FC236}">
                <a16:creationId xmlns:a16="http://schemas.microsoft.com/office/drawing/2014/main" id="{E6606D69-C6B6-6CA3-8224-83CA62745EB6}"/>
              </a:ext>
            </a:extLst>
          </p:cNvPr>
          <p:cNvSpPr/>
          <p:nvPr/>
        </p:nvSpPr>
        <p:spPr>
          <a:xfrm rot="5400000">
            <a:off x="6496518" y="-1233367"/>
            <a:ext cx="642705" cy="7162755"/>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Left Brace 21">
            <a:extLst>
              <a:ext uri="{FF2B5EF4-FFF2-40B4-BE49-F238E27FC236}">
                <a16:creationId xmlns:a16="http://schemas.microsoft.com/office/drawing/2014/main" id="{0F5309FF-6DAE-79E1-F016-921B3CA17DAA}"/>
              </a:ext>
            </a:extLst>
          </p:cNvPr>
          <p:cNvSpPr/>
          <p:nvPr/>
        </p:nvSpPr>
        <p:spPr>
          <a:xfrm rot="16200000">
            <a:off x="9146319" y="5476190"/>
            <a:ext cx="642705" cy="1863150"/>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Left Brace 22">
            <a:extLst>
              <a:ext uri="{FF2B5EF4-FFF2-40B4-BE49-F238E27FC236}">
                <a16:creationId xmlns:a16="http://schemas.microsoft.com/office/drawing/2014/main" id="{DB92E9C7-5A0C-5D66-14F2-7AD03418D634}"/>
              </a:ext>
            </a:extLst>
          </p:cNvPr>
          <p:cNvSpPr/>
          <p:nvPr/>
        </p:nvSpPr>
        <p:spPr>
          <a:xfrm rot="16200000">
            <a:off x="5023465" y="4074784"/>
            <a:ext cx="593508" cy="4802347"/>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F741B9CE-BD3A-4B41-6100-BC4AE5744D1B}"/>
              </a:ext>
            </a:extLst>
          </p:cNvPr>
          <p:cNvSpPr txBox="1"/>
          <p:nvPr/>
        </p:nvSpPr>
        <p:spPr>
          <a:xfrm>
            <a:off x="5599211" y="1462989"/>
            <a:ext cx="2616321" cy="646331"/>
          </a:xfrm>
          <a:prstGeom prst="rect">
            <a:avLst/>
          </a:prstGeom>
          <a:noFill/>
        </p:spPr>
        <p:txBody>
          <a:bodyPr wrap="square" rtlCol="0">
            <a:spAutoFit/>
          </a:bodyPr>
          <a:lstStyle/>
          <a:p>
            <a:pPr algn="ctr"/>
            <a:r>
              <a:rPr lang="fr-FR" b="1" dirty="0">
                <a:solidFill>
                  <a:schemeClr val="accent3">
                    <a:lumMod val="75000"/>
                  </a:schemeClr>
                </a:solidFill>
              </a:rPr>
              <a:t>Controller</a:t>
            </a:r>
          </a:p>
          <a:p>
            <a:pPr algn="ctr"/>
            <a:r>
              <a:rPr lang="fr-FR" b="1" dirty="0" err="1"/>
              <a:t>Reopen</a:t>
            </a:r>
            <a:r>
              <a:rPr lang="fr-FR" b="1" dirty="0"/>
              <a:t> Partner report</a:t>
            </a:r>
            <a:endParaRPr lang="en-GB" b="1" dirty="0"/>
          </a:p>
        </p:txBody>
      </p:sp>
      <p:sp>
        <p:nvSpPr>
          <p:cNvPr id="27" name="Left Brace 26">
            <a:extLst>
              <a:ext uri="{FF2B5EF4-FFF2-40B4-BE49-F238E27FC236}">
                <a16:creationId xmlns:a16="http://schemas.microsoft.com/office/drawing/2014/main" id="{EA4BBDCA-7A7D-47C8-5F1F-C486D23C14D5}"/>
              </a:ext>
            </a:extLst>
          </p:cNvPr>
          <p:cNvSpPr/>
          <p:nvPr/>
        </p:nvSpPr>
        <p:spPr>
          <a:xfrm rot="16200000">
            <a:off x="11848769" y="5403883"/>
            <a:ext cx="593508" cy="1863148"/>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E08394DB-21D6-2FA3-150C-F1CE942AF545}"/>
              </a:ext>
            </a:extLst>
          </p:cNvPr>
          <p:cNvSpPr txBox="1"/>
          <p:nvPr/>
        </p:nvSpPr>
        <p:spPr>
          <a:xfrm>
            <a:off x="8347490" y="7022787"/>
            <a:ext cx="2303398" cy="646331"/>
          </a:xfrm>
          <a:prstGeom prst="rect">
            <a:avLst/>
          </a:prstGeom>
          <a:noFill/>
        </p:spPr>
        <p:txBody>
          <a:bodyPr wrap="square" rtlCol="0">
            <a:spAutoFit/>
          </a:bodyPr>
          <a:lstStyle/>
          <a:p>
            <a:pPr algn="ctr"/>
            <a:r>
              <a:rPr lang="fr-FR" b="1" dirty="0"/>
              <a:t>JS/MA</a:t>
            </a:r>
          </a:p>
          <a:p>
            <a:pPr algn="ctr"/>
            <a:r>
              <a:rPr lang="fr-FR" b="1" dirty="0" err="1"/>
              <a:t>Reopen</a:t>
            </a:r>
            <a:r>
              <a:rPr lang="fr-FR" b="1" dirty="0"/>
              <a:t> </a:t>
            </a:r>
            <a:r>
              <a:rPr lang="fr-FR" b="1" dirty="0" err="1"/>
              <a:t>Verification</a:t>
            </a:r>
            <a:endParaRPr lang="en-GB" b="1" dirty="0"/>
          </a:p>
        </p:txBody>
      </p:sp>
      <p:sp>
        <p:nvSpPr>
          <p:cNvPr id="29" name="TextBox 28">
            <a:extLst>
              <a:ext uri="{FF2B5EF4-FFF2-40B4-BE49-F238E27FC236}">
                <a16:creationId xmlns:a16="http://schemas.microsoft.com/office/drawing/2014/main" id="{12904221-4070-6556-1BBD-B97BE12ADDFE}"/>
              </a:ext>
            </a:extLst>
          </p:cNvPr>
          <p:cNvSpPr txBox="1"/>
          <p:nvPr/>
        </p:nvSpPr>
        <p:spPr>
          <a:xfrm>
            <a:off x="11213949" y="7022788"/>
            <a:ext cx="2853743" cy="646331"/>
          </a:xfrm>
          <a:prstGeom prst="rect">
            <a:avLst/>
          </a:prstGeom>
          <a:noFill/>
        </p:spPr>
        <p:txBody>
          <a:bodyPr wrap="square" rtlCol="0">
            <a:spAutoFit/>
          </a:bodyPr>
          <a:lstStyle/>
          <a:p>
            <a:pPr algn="ctr"/>
            <a:r>
              <a:rPr lang="fr-FR" b="1" dirty="0" err="1"/>
              <a:t>Paying</a:t>
            </a:r>
            <a:r>
              <a:rPr lang="fr-FR" b="1" dirty="0"/>
              <a:t> </a:t>
            </a:r>
            <a:r>
              <a:rPr lang="fr-FR" b="1" dirty="0" err="1"/>
              <a:t>Authority</a:t>
            </a:r>
            <a:endParaRPr lang="fr-FR" b="1" dirty="0"/>
          </a:p>
          <a:p>
            <a:pPr algn="ctr"/>
            <a:r>
              <a:rPr lang="fr-FR" b="1" dirty="0">
                <a:solidFill>
                  <a:srgbClr val="FF0000"/>
                </a:solidFill>
              </a:rPr>
              <a:t>No </a:t>
            </a:r>
            <a:r>
              <a:rPr lang="fr-FR" b="1" dirty="0" err="1">
                <a:solidFill>
                  <a:srgbClr val="FF0000"/>
                </a:solidFill>
              </a:rPr>
              <a:t>Opening</a:t>
            </a:r>
            <a:r>
              <a:rPr lang="fr-FR" b="1" dirty="0">
                <a:solidFill>
                  <a:srgbClr val="FF0000"/>
                </a:solidFill>
              </a:rPr>
              <a:t> </a:t>
            </a:r>
            <a:r>
              <a:rPr lang="fr-FR" b="1" dirty="0" err="1">
                <a:solidFill>
                  <a:srgbClr val="FF0000"/>
                </a:solidFill>
              </a:rPr>
              <a:t>after</a:t>
            </a:r>
            <a:r>
              <a:rPr lang="fr-FR" b="1" dirty="0">
                <a:solidFill>
                  <a:srgbClr val="FF0000"/>
                </a:solidFill>
              </a:rPr>
              <a:t> </a:t>
            </a:r>
            <a:r>
              <a:rPr lang="fr-FR" b="1" dirty="0" err="1">
                <a:solidFill>
                  <a:srgbClr val="FF0000"/>
                </a:solidFill>
              </a:rPr>
              <a:t>payment</a:t>
            </a:r>
            <a:r>
              <a:rPr lang="fr-FR" b="1" dirty="0">
                <a:solidFill>
                  <a:srgbClr val="FF0000"/>
                </a:solidFill>
              </a:rPr>
              <a:t>!</a:t>
            </a:r>
            <a:endParaRPr lang="en-GB" b="1" dirty="0">
              <a:solidFill>
                <a:srgbClr val="FF0000"/>
              </a:solidFill>
            </a:endParaRPr>
          </a:p>
        </p:txBody>
      </p:sp>
      <p:cxnSp>
        <p:nvCxnSpPr>
          <p:cNvPr id="31" name="Straight Arrow Connector 30">
            <a:extLst>
              <a:ext uri="{FF2B5EF4-FFF2-40B4-BE49-F238E27FC236}">
                <a16:creationId xmlns:a16="http://schemas.microsoft.com/office/drawing/2014/main" id="{6F7D05B7-1581-382F-2184-A8AB8852B4B1}"/>
              </a:ext>
            </a:extLst>
          </p:cNvPr>
          <p:cNvCxnSpPr>
            <a:stCxn id="6" idx="3"/>
            <a:endCxn id="9" idx="1"/>
          </p:cNvCxnSpPr>
          <p:nvPr/>
        </p:nvCxnSpPr>
        <p:spPr>
          <a:xfrm>
            <a:off x="5041232" y="3466488"/>
            <a:ext cx="557980" cy="0"/>
          </a:xfrm>
          <a:prstGeom prst="straightConnector1">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1381400C-0B17-E79A-0B4F-2BD6D63839E1}"/>
              </a:ext>
            </a:extLst>
          </p:cNvPr>
          <p:cNvCxnSpPr/>
          <p:nvPr/>
        </p:nvCxnSpPr>
        <p:spPr>
          <a:xfrm>
            <a:off x="5041231" y="5375499"/>
            <a:ext cx="557980" cy="0"/>
          </a:xfrm>
          <a:prstGeom prst="straightConnector1">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008546F5-E049-01F2-87B7-448883B94619}"/>
              </a:ext>
            </a:extLst>
          </p:cNvPr>
          <p:cNvCxnSpPr>
            <a:cxnSpLocks/>
            <a:endCxn id="8" idx="1"/>
          </p:cNvCxnSpPr>
          <p:nvPr/>
        </p:nvCxnSpPr>
        <p:spPr>
          <a:xfrm>
            <a:off x="7403948" y="3466488"/>
            <a:ext cx="1134462" cy="0"/>
          </a:xfrm>
          <a:prstGeom prst="straightConnector1">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E31354C4-D907-B66F-82CF-D14278ED70E7}"/>
              </a:ext>
            </a:extLst>
          </p:cNvPr>
          <p:cNvCxnSpPr>
            <a:cxnSpLocks/>
            <a:endCxn id="13" idx="1"/>
          </p:cNvCxnSpPr>
          <p:nvPr/>
        </p:nvCxnSpPr>
        <p:spPr>
          <a:xfrm flipV="1">
            <a:off x="7403948" y="5342457"/>
            <a:ext cx="1192873" cy="2351"/>
          </a:xfrm>
          <a:prstGeom prst="straightConnector1">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F30A835B-3B04-9B07-598B-55994EBC763A}"/>
              </a:ext>
            </a:extLst>
          </p:cNvPr>
          <p:cNvCxnSpPr>
            <a:cxnSpLocks/>
            <a:stCxn id="8" idx="3"/>
            <a:endCxn id="11" idx="1"/>
          </p:cNvCxnSpPr>
          <p:nvPr/>
        </p:nvCxnSpPr>
        <p:spPr>
          <a:xfrm>
            <a:off x="10535322" y="3466488"/>
            <a:ext cx="678627" cy="0"/>
          </a:xfrm>
          <a:prstGeom prst="straightConnector1">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Connector: Elbow 42">
            <a:extLst>
              <a:ext uri="{FF2B5EF4-FFF2-40B4-BE49-F238E27FC236}">
                <a16:creationId xmlns:a16="http://schemas.microsoft.com/office/drawing/2014/main" id="{73610FFB-56EC-305E-F2B4-FD5721437A8D}"/>
              </a:ext>
            </a:extLst>
          </p:cNvPr>
          <p:cNvCxnSpPr>
            <a:stCxn id="11" idx="3"/>
            <a:endCxn id="12" idx="1"/>
          </p:cNvCxnSpPr>
          <p:nvPr/>
        </p:nvCxnSpPr>
        <p:spPr>
          <a:xfrm flipH="1">
            <a:off x="3236494" y="3466488"/>
            <a:ext cx="9782192" cy="1875967"/>
          </a:xfrm>
          <a:prstGeom prst="bentConnector5">
            <a:avLst>
              <a:gd name="adj1" fmla="val -11316"/>
              <a:gd name="adj2" fmla="val 50000"/>
              <a:gd name="adj3" fmla="val 106519"/>
            </a:avLst>
          </a:prstGeom>
          <a:ln w="28575" cap="flat" cmpd="sng" algn="ctr">
            <a:solidFill>
              <a:schemeClr val="dk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4278A69E-DA6D-1751-A9BB-FAE17036BBBD}"/>
              </a:ext>
            </a:extLst>
          </p:cNvPr>
          <p:cNvSpPr txBox="1"/>
          <p:nvPr/>
        </p:nvSpPr>
        <p:spPr>
          <a:xfrm>
            <a:off x="4189306" y="7029426"/>
            <a:ext cx="2401173" cy="646331"/>
          </a:xfrm>
          <a:prstGeom prst="rect">
            <a:avLst/>
          </a:prstGeom>
          <a:noFill/>
        </p:spPr>
        <p:txBody>
          <a:bodyPr wrap="square" rtlCol="0">
            <a:spAutoFit/>
          </a:bodyPr>
          <a:lstStyle/>
          <a:p>
            <a:pPr algn="ctr"/>
            <a:r>
              <a:rPr lang="fr-FR" b="1" dirty="0"/>
              <a:t>JS/MA</a:t>
            </a:r>
          </a:p>
          <a:p>
            <a:pPr algn="ctr"/>
            <a:r>
              <a:rPr lang="fr-FR" b="1" dirty="0" err="1"/>
              <a:t>Reopen</a:t>
            </a:r>
            <a:r>
              <a:rPr lang="fr-FR" b="1" dirty="0"/>
              <a:t> Project Report</a:t>
            </a:r>
            <a:endParaRPr lang="en-GB" b="1" dirty="0"/>
          </a:p>
        </p:txBody>
      </p:sp>
      <p:sp>
        <p:nvSpPr>
          <p:cNvPr id="4" name="Left Brace 3">
            <a:extLst>
              <a:ext uri="{FF2B5EF4-FFF2-40B4-BE49-F238E27FC236}">
                <a16:creationId xmlns:a16="http://schemas.microsoft.com/office/drawing/2014/main" id="{334922A7-B5E1-A759-45CA-BEA23A33EAD5}"/>
              </a:ext>
            </a:extLst>
          </p:cNvPr>
          <p:cNvSpPr/>
          <p:nvPr/>
        </p:nvSpPr>
        <p:spPr>
          <a:xfrm rot="5400000">
            <a:off x="11869504" y="1350975"/>
            <a:ext cx="552037" cy="2054066"/>
          </a:xfrm>
          <a:prstGeom prst="leftBrace">
            <a:avLst/>
          </a:prstGeom>
          <a:ln w="38100">
            <a:solidFill>
              <a:srgbClr val="0D419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759B188D-1029-BF4E-CBF6-307A508CBF25}"/>
              </a:ext>
            </a:extLst>
          </p:cNvPr>
          <p:cNvSpPr txBox="1"/>
          <p:nvPr/>
        </p:nvSpPr>
        <p:spPr>
          <a:xfrm>
            <a:off x="10993823" y="1289528"/>
            <a:ext cx="2303398" cy="646331"/>
          </a:xfrm>
          <a:prstGeom prst="rect">
            <a:avLst/>
          </a:prstGeom>
          <a:noFill/>
        </p:spPr>
        <p:txBody>
          <a:bodyPr wrap="square" rtlCol="0">
            <a:spAutoFit/>
          </a:bodyPr>
          <a:lstStyle/>
          <a:p>
            <a:pPr algn="ctr"/>
            <a:r>
              <a:rPr lang="fr-FR" b="1" dirty="0"/>
              <a:t>JS/MA</a:t>
            </a:r>
          </a:p>
          <a:p>
            <a:pPr algn="ctr"/>
            <a:r>
              <a:rPr lang="fr-FR" b="1" dirty="0" err="1"/>
              <a:t>Reopen</a:t>
            </a:r>
            <a:r>
              <a:rPr lang="fr-FR" b="1" dirty="0"/>
              <a:t> Control</a:t>
            </a:r>
            <a:endParaRPr lang="en-GB" b="1" dirty="0"/>
          </a:p>
        </p:txBody>
      </p:sp>
    </p:spTree>
    <p:extLst>
      <p:ext uri="{BB962C8B-B14F-4D97-AF65-F5344CB8AC3E}">
        <p14:creationId xmlns:p14="http://schemas.microsoft.com/office/powerpoint/2010/main" val="171990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FF98-115B-9233-30C2-14774EF92645}"/>
              </a:ext>
            </a:extLst>
          </p:cNvPr>
          <p:cNvSpPr>
            <a:spLocks noGrp="1"/>
          </p:cNvSpPr>
          <p:nvPr>
            <p:ph type="title"/>
          </p:nvPr>
        </p:nvSpPr>
        <p:spPr/>
        <p:txBody>
          <a:bodyPr/>
          <a:lstStyle/>
          <a:p>
            <a:r>
              <a:rPr lang="en-GB" noProof="0" dirty="0"/>
              <a:t>Thank You</a:t>
            </a:r>
            <a:br>
              <a:rPr lang="en-GB" noProof="0" dirty="0"/>
            </a:br>
            <a:r>
              <a:rPr lang="en-GB" noProof="0" dirty="0"/>
              <a:t>Merci</a:t>
            </a:r>
          </a:p>
        </p:txBody>
      </p:sp>
      <p:sp>
        <p:nvSpPr>
          <p:cNvPr id="3" name="Content Placeholder 2">
            <a:extLst>
              <a:ext uri="{FF2B5EF4-FFF2-40B4-BE49-F238E27FC236}">
                <a16:creationId xmlns:a16="http://schemas.microsoft.com/office/drawing/2014/main" id="{1C59ACED-78CD-616F-0FEB-E617760541F8}"/>
              </a:ext>
            </a:extLst>
          </p:cNvPr>
          <p:cNvSpPr>
            <a:spLocks noGrp="1"/>
          </p:cNvSpPr>
          <p:nvPr>
            <p:ph sz="quarter" idx="12"/>
          </p:nvPr>
        </p:nvSpPr>
        <p:spPr/>
        <p:txBody>
          <a:bodyPr/>
          <a:lstStyle/>
          <a:p>
            <a:pPr marL="0" indent="0">
              <a:buNone/>
            </a:pPr>
            <a:r>
              <a:rPr lang="en-GB" sz="8800" noProof="0" dirty="0" err="1"/>
              <a:t>شكراً</a:t>
            </a:r>
            <a:endParaRPr lang="en-GB" sz="8800" noProof="0" dirty="0"/>
          </a:p>
        </p:txBody>
      </p:sp>
      <p:sp>
        <p:nvSpPr>
          <p:cNvPr id="4" name="Footer Placeholder 3">
            <a:extLst>
              <a:ext uri="{FF2B5EF4-FFF2-40B4-BE49-F238E27FC236}">
                <a16:creationId xmlns:a16="http://schemas.microsoft.com/office/drawing/2014/main" id="{85A123A4-831B-BC73-0440-A25FA0A6E241}"/>
              </a:ext>
            </a:extLst>
          </p:cNvPr>
          <p:cNvSpPr>
            <a:spLocks noGrp="1"/>
          </p:cNvSpPr>
          <p:nvPr>
            <p:ph type="ftr" sz="quarter" idx="11"/>
          </p:nvPr>
        </p:nvSpPr>
        <p:spPr>
          <a:xfrm>
            <a:off x="2910155" y="8247224"/>
            <a:ext cx="9638961" cy="479425"/>
          </a:xfrm>
        </p:spPr>
        <p:txBody>
          <a:bodyPr/>
          <a:lstStyle/>
          <a:p>
            <a:r>
              <a:rPr lang="en-GB" sz="2400" dirty="0">
                <a:hlinkClick r:id="rId2"/>
              </a:rPr>
              <a:t>jems.nextmed@regione.sardegna.it</a:t>
            </a:r>
            <a:r>
              <a:rPr lang="en-GB" sz="2400" dirty="0"/>
              <a:t> </a:t>
            </a:r>
            <a:endParaRPr lang="en-GB" sz="2400" noProof="0" dirty="0"/>
          </a:p>
        </p:txBody>
      </p:sp>
    </p:spTree>
    <p:extLst>
      <p:ext uri="{BB962C8B-B14F-4D97-AF65-F5344CB8AC3E}">
        <p14:creationId xmlns:p14="http://schemas.microsoft.com/office/powerpoint/2010/main" val="167319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EE74-F81F-494F-0EA0-4A6F8990462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123734B-43E9-1932-643E-40BF721DD988}"/>
              </a:ext>
            </a:extLst>
          </p:cNvPr>
          <p:cNvPicPr>
            <a:picLocks noChangeAspect="1"/>
          </p:cNvPicPr>
          <p:nvPr/>
        </p:nvPicPr>
        <p:blipFill>
          <a:blip r:embed="rId2"/>
          <a:stretch>
            <a:fillRect/>
          </a:stretch>
        </p:blipFill>
        <p:spPr>
          <a:xfrm>
            <a:off x="9859331" y="2375509"/>
            <a:ext cx="5068517" cy="5035944"/>
          </a:xfrm>
          <a:prstGeom prst="rect">
            <a:avLst/>
          </a:prstGeom>
        </p:spPr>
      </p:pic>
      <p:sp>
        <p:nvSpPr>
          <p:cNvPr id="2" name="Footer Placeholder 1">
            <a:extLst>
              <a:ext uri="{FF2B5EF4-FFF2-40B4-BE49-F238E27FC236}">
                <a16:creationId xmlns:a16="http://schemas.microsoft.com/office/drawing/2014/main" id="{908D8C27-5E9E-D5C4-AE01-A3E7BBC4C2E5}"/>
              </a:ext>
            </a:extLst>
          </p:cNvPr>
          <p:cNvSpPr>
            <a:spLocks noGrp="1"/>
          </p:cNvSpPr>
          <p:nvPr>
            <p:ph type="ftr" sz="quarter" idx="10"/>
          </p:nvPr>
        </p:nvSpPr>
        <p:spPr/>
        <p:txBody>
          <a:bodyPr/>
          <a:lstStyle/>
          <a:p>
            <a:fld id="{8552B8D2-4945-40CA-9F95-EE45B92F5AB5}" type="slidenum">
              <a:rPr lang="en-GB" noProof="0" smtClean="0"/>
              <a:t>3</a:t>
            </a:fld>
            <a:endParaRPr lang="en-GB" noProof="0" dirty="0"/>
          </a:p>
        </p:txBody>
      </p:sp>
      <p:sp>
        <p:nvSpPr>
          <p:cNvPr id="4" name="Text Placeholder 3">
            <a:extLst>
              <a:ext uri="{FF2B5EF4-FFF2-40B4-BE49-F238E27FC236}">
                <a16:creationId xmlns:a16="http://schemas.microsoft.com/office/drawing/2014/main" id="{71412404-A0AA-43B0-617E-B851FCED5CE8}"/>
              </a:ext>
            </a:extLst>
          </p:cNvPr>
          <p:cNvSpPr>
            <a:spLocks noGrp="1"/>
          </p:cNvSpPr>
          <p:nvPr>
            <p:ph type="body" sz="quarter" idx="15"/>
          </p:nvPr>
        </p:nvSpPr>
        <p:spPr>
          <a:xfrm>
            <a:off x="554947" y="1571294"/>
            <a:ext cx="9304384" cy="6110869"/>
          </a:xfrm>
        </p:spPr>
        <p:txBody>
          <a:bodyPr/>
          <a:lstStyle/>
          <a:p>
            <a:r>
              <a:rPr lang="en-GB" sz="2200" noProof="0" dirty="0"/>
              <a:t>The Lead Partner of the project can give the privileges to the project partners and its management in JEMS.</a:t>
            </a:r>
          </a:p>
          <a:p>
            <a:endParaRPr lang="en-GB" sz="2200" noProof="0" dirty="0"/>
          </a:p>
          <a:p>
            <a:r>
              <a:rPr lang="en-GB" sz="2200" noProof="0" dirty="0"/>
              <a:t>The </a:t>
            </a:r>
            <a:r>
              <a:rPr lang="en-GB" sz="2200" b="1" noProof="0" dirty="0"/>
              <a:t>access can be given only to users already registered in JEMS.</a:t>
            </a:r>
          </a:p>
          <a:p>
            <a:r>
              <a:rPr lang="en-GB" sz="2200" noProof="0" dirty="0"/>
              <a:t>The possible rights are:</a:t>
            </a:r>
          </a:p>
          <a:p>
            <a:pPr marL="342900" indent="-342900">
              <a:buFont typeface="Arial" panose="020B0604020202020204" pitchFamily="34" charset="0"/>
              <a:buChar char="•"/>
            </a:pPr>
            <a:r>
              <a:rPr lang="en-GB" sz="2200" b="1" noProof="0" dirty="0"/>
              <a:t>Manage:</a:t>
            </a:r>
            <a:r>
              <a:rPr lang="en-GB" sz="2200" noProof="0" dirty="0"/>
              <a:t> can access all sections and use all functions, including the “privileges” (that’s why it should be limited to the minimum number of users!).</a:t>
            </a:r>
          </a:p>
          <a:p>
            <a:pPr marL="342900" indent="-342900">
              <a:buFont typeface="Arial" panose="020B0604020202020204" pitchFamily="34" charset="0"/>
              <a:buChar char="•"/>
            </a:pPr>
            <a:r>
              <a:rPr lang="en-GB" sz="2200" b="1" noProof="0" dirty="0"/>
              <a:t>Edit:</a:t>
            </a:r>
            <a:r>
              <a:rPr lang="en-GB" sz="2200" noProof="0" dirty="0"/>
              <a:t> to be defined for one user at least for each partner</a:t>
            </a:r>
          </a:p>
          <a:p>
            <a:pPr marL="342900" indent="-342900">
              <a:buFont typeface="Arial" panose="020B0604020202020204" pitchFamily="34" charset="0"/>
              <a:buChar char="•"/>
            </a:pPr>
            <a:r>
              <a:rPr lang="en-GB" sz="2200" b="1" noProof="0" dirty="0"/>
              <a:t>View:</a:t>
            </a:r>
            <a:r>
              <a:rPr lang="en-GB" sz="2200" noProof="0" dirty="0"/>
              <a:t> To see the sections without the possibility to insert or modify anything. (</a:t>
            </a:r>
            <a:r>
              <a:rPr lang="en-GB" sz="2200" i="1" noProof="0" dirty="0"/>
              <a:t>LP can put a “view” user on each partner to follow and support</a:t>
            </a:r>
            <a:r>
              <a:rPr lang="en-GB" sz="2200" noProof="0" dirty="0"/>
              <a:t>)</a:t>
            </a:r>
          </a:p>
          <a:p>
            <a:pPr marL="342900" indent="-342900">
              <a:buFont typeface="Arial" panose="020B0604020202020204" pitchFamily="34" charset="0"/>
              <a:buChar char="•"/>
            </a:pPr>
            <a:r>
              <a:rPr lang="en-GB" sz="2200" b="1" noProof="0" dirty="0"/>
              <a:t>Sensitive data: </a:t>
            </a:r>
            <a:r>
              <a:rPr lang="en-GB" sz="2200" noProof="0" dirty="0"/>
              <a:t>You may prevent a user from seeing in Budget Lines their description, comments and related document.</a:t>
            </a:r>
          </a:p>
          <a:p>
            <a:endParaRPr lang="en-GB" noProof="0" dirty="0"/>
          </a:p>
        </p:txBody>
      </p:sp>
      <p:sp>
        <p:nvSpPr>
          <p:cNvPr id="5" name="Title 4">
            <a:extLst>
              <a:ext uri="{FF2B5EF4-FFF2-40B4-BE49-F238E27FC236}">
                <a16:creationId xmlns:a16="http://schemas.microsoft.com/office/drawing/2014/main" id="{1DC9CE1C-1934-6D34-9E06-185DFF4FA2A9}"/>
              </a:ext>
            </a:extLst>
          </p:cNvPr>
          <p:cNvSpPr>
            <a:spLocks noGrp="1"/>
          </p:cNvSpPr>
          <p:nvPr>
            <p:ph type="title"/>
          </p:nvPr>
        </p:nvSpPr>
        <p:spPr>
          <a:xfrm>
            <a:off x="743943" y="536880"/>
            <a:ext cx="13631463" cy="593506"/>
          </a:xfrm>
        </p:spPr>
        <p:txBody>
          <a:bodyPr/>
          <a:lstStyle/>
          <a:p>
            <a:r>
              <a:rPr lang="en-GB" noProof="0" dirty="0"/>
              <a:t>JEMS Reminders– Privileges</a:t>
            </a:r>
          </a:p>
        </p:txBody>
      </p:sp>
      <p:pic>
        <p:nvPicPr>
          <p:cNvPr id="6" name="Picture 5">
            <a:extLst>
              <a:ext uri="{FF2B5EF4-FFF2-40B4-BE49-F238E27FC236}">
                <a16:creationId xmlns:a16="http://schemas.microsoft.com/office/drawing/2014/main" id="{17B709E4-0FB9-AF2C-7FEB-709FAC27C9D0}"/>
              </a:ext>
            </a:extLst>
          </p:cNvPr>
          <p:cNvPicPr>
            <a:picLocks noChangeAspect="1"/>
          </p:cNvPicPr>
          <p:nvPr/>
        </p:nvPicPr>
        <p:blipFill>
          <a:blip r:embed="rId3"/>
          <a:stretch>
            <a:fillRect/>
          </a:stretch>
        </p:blipFill>
        <p:spPr>
          <a:xfrm>
            <a:off x="9859331" y="-244232"/>
            <a:ext cx="1867161" cy="2619741"/>
          </a:xfrm>
          <a:prstGeom prst="rect">
            <a:avLst/>
          </a:prstGeom>
        </p:spPr>
      </p:pic>
    </p:spTree>
    <p:extLst>
      <p:ext uri="{BB962C8B-B14F-4D97-AF65-F5344CB8AC3E}">
        <p14:creationId xmlns:p14="http://schemas.microsoft.com/office/powerpoint/2010/main" val="283983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2ED8-649C-906D-75BC-FAE34F7F4BE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772A2-BD5A-CCC5-9BEF-81BD0680332E}"/>
              </a:ext>
            </a:extLst>
          </p:cNvPr>
          <p:cNvSpPr>
            <a:spLocks noGrp="1"/>
          </p:cNvSpPr>
          <p:nvPr>
            <p:ph type="ftr" sz="quarter" idx="10"/>
          </p:nvPr>
        </p:nvSpPr>
        <p:spPr/>
        <p:txBody>
          <a:bodyPr/>
          <a:lstStyle/>
          <a:p>
            <a:fld id="{AE0DFA71-FF57-45E7-BC00-7E54FCB8FAE1}" type="slidenum">
              <a:rPr lang="en-GB" noProof="0" smtClean="0"/>
              <a:t>4</a:t>
            </a:fld>
            <a:endParaRPr lang="en-GB" noProof="0" dirty="0"/>
          </a:p>
        </p:txBody>
      </p:sp>
      <p:sp>
        <p:nvSpPr>
          <p:cNvPr id="4" name="Text Placeholder 3">
            <a:extLst>
              <a:ext uri="{FF2B5EF4-FFF2-40B4-BE49-F238E27FC236}">
                <a16:creationId xmlns:a16="http://schemas.microsoft.com/office/drawing/2014/main" id="{60EEB982-1491-960D-A094-D13914699865}"/>
              </a:ext>
            </a:extLst>
          </p:cNvPr>
          <p:cNvSpPr>
            <a:spLocks noGrp="1"/>
          </p:cNvSpPr>
          <p:nvPr>
            <p:ph type="body" sz="quarter" idx="15"/>
          </p:nvPr>
        </p:nvSpPr>
        <p:spPr>
          <a:xfrm>
            <a:off x="324853" y="1745671"/>
            <a:ext cx="14666494" cy="5605623"/>
          </a:xfrm>
        </p:spPr>
        <p:txBody>
          <a:bodyPr/>
          <a:lstStyle/>
          <a:p>
            <a:pPr marL="342900" indent="-342900">
              <a:buFont typeface="Arial" panose="020B0604020202020204" pitchFamily="34" charset="0"/>
              <a:buChar char="•"/>
            </a:pPr>
            <a:r>
              <a:rPr lang="en-GB" noProof="0" dirty="0"/>
              <a:t>The modification can be opened by the JS/MA</a:t>
            </a:r>
          </a:p>
          <a:p>
            <a:pPr marL="342900" indent="-342900">
              <a:buFont typeface="Arial" panose="020B0604020202020204" pitchFamily="34" charset="0"/>
              <a:buChar char="•"/>
            </a:pPr>
            <a:r>
              <a:rPr lang="en-GB" b="1" dirty="0"/>
              <a:t>Modifications are to be done by the Project managers with edit privileges (from the LP)</a:t>
            </a:r>
            <a:r>
              <a:rPr lang="en-GB" dirty="0"/>
              <a:t>, apart from the information related to the partner information.</a:t>
            </a:r>
            <a:endParaRPr lang="en-GB" noProof="0" dirty="0"/>
          </a:p>
          <a:p>
            <a:pPr marL="342900" indent="-342900">
              <a:buFont typeface="Arial" panose="020B0604020202020204" pitchFamily="34" charset="0"/>
              <a:buChar char="•"/>
            </a:pPr>
            <a:r>
              <a:rPr lang="en-GB" noProof="0" dirty="0"/>
              <a:t> </a:t>
            </a:r>
            <a:r>
              <a:rPr lang="en-GB" dirty="0"/>
              <a:t>The different versions of the AF can be accessed from the left menu. </a:t>
            </a:r>
          </a:p>
          <a:p>
            <a:pPr marL="342900" indent="-342900">
              <a:buFont typeface="Arial" panose="020B0604020202020204" pitchFamily="34" charset="0"/>
              <a:buChar char="•"/>
            </a:pPr>
            <a:r>
              <a:rPr lang="en-GB" dirty="0"/>
              <a:t>The </a:t>
            </a:r>
            <a:r>
              <a:rPr lang="en-GB" b="1" dirty="0"/>
              <a:t>unlocked sections are marked with light lock</a:t>
            </a:r>
            <a:r>
              <a:rPr lang="en-GB" dirty="0"/>
              <a:t>, if you need to edit other sections, you have to ask the JS to open them for you.</a:t>
            </a:r>
          </a:p>
          <a:p>
            <a:pPr marL="342900" indent="-342900">
              <a:buFont typeface="Arial" panose="020B0604020202020204" pitchFamily="34" charset="0"/>
              <a:buChar char="•"/>
            </a:pPr>
            <a:r>
              <a:rPr lang="en-GB" noProof="0" dirty="0"/>
              <a:t>To change the </a:t>
            </a:r>
            <a:r>
              <a:rPr lang="en-GB" b="1" dirty="0"/>
              <a:t>regions</a:t>
            </a:r>
            <a:r>
              <a:rPr lang="en-GB" dirty="0"/>
              <a:t> of the address, you must start </a:t>
            </a:r>
            <a:r>
              <a:rPr lang="en-GB" b="1" dirty="0"/>
              <a:t>chronologically</a:t>
            </a:r>
            <a:r>
              <a:rPr lang="en-GB" dirty="0"/>
              <a:t>: Country, NUTS2 &amp; then NUTS3</a:t>
            </a:r>
          </a:p>
          <a:p>
            <a:pPr marL="342900" indent="-342900">
              <a:buFont typeface="Arial" panose="020B0604020202020204" pitchFamily="34" charset="0"/>
              <a:buChar char="•"/>
            </a:pPr>
            <a:r>
              <a:rPr lang="en-GB" noProof="0" dirty="0"/>
              <a:t>If the modified page can’t be saved, then check first the characters limit</a:t>
            </a:r>
            <a:r>
              <a:rPr lang="en-GB" dirty="0"/>
              <a:t> in that section.</a:t>
            </a:r>
          </a:p>
          <a:p>
            <a:pPr marL="342900" indent="-342900">
              <a:buFont typeface="Arial" panose="020B0604020202020204" pitchFamily="34" charset="0"/>
              <a:buChar char="•"/>
            </a:pPr>
            <a:r>
              <a:rPr lang="en-GB" b="1" dirty="0"/>
              <a:t>The priority</a:t>
            </a:r>
            <a:r>
              <a:rPr lang="en-GB" dirty="0"/>
              <a:t> and programme specific objective of a contracted project </a:t>
            </a:r>
            <a:r>
              <a:rPr lang="en-GB" b="1" dirty="0"/>
              <a:t>cannot be changed</a:t>
            </a:r>
            <a:r>
              <a:rPr lang="en-GB" dirty="0"/>
              <a:t>.</a:t>
            </a:r>
          </a:p>
          <a:p>
            <a:pPr marL="342900" indent="-342900">
              <a:buFont typeface="Arial" panose="020B0604020202020204" pitchFamily="34" charset="0"/>
              <a:buChar char="•"/>
            </a:pPr>
            <a:r>
              <a:rPr lang="en-GB" b="1" dirty="0"/>
              <a:t>Flat rate options cannot be changed</a:t>
            </a:r>
            <a:r>
              <a:rPr lang="en-GB" dirty="0"/>
              <a:t>.</a:t>
            </a:r>
          </a:p>
          <a:p>
            <a:pPr marL="342900" indent="-342900">
              <a:buFont typeface="Arial" panose="020B0604020202020204" pitchFamily="34" charset="0"/>
              <a:buChar char="•"/>
            </a:pPr>
            <a:r>
              <a:rPr lang="en-GB" dirty="0"/>
              <a:t>Existing </a:t>
            </a:r>
            <a:r>
              <a:rPr lang="en-GB" b="1" dirty="0"/>
              <a:t>activities, deliverables, outputs or results cannot be removed but can be modified or deactivated.</a:t>
            </a:r>
          </a:p>
          <a:p>
            <a:endParaRPr lang="en-GB" noProof="0" dirty="0"/>
          </a:p>
        </p:txBody>
      </p:sp>
      <p:sp>
        <p:nvSpPr>
          <p:cNvPr id="5" name="Title 4">
            <a:extLst>
              <a:ext uri="{FF2B5EF4-FFF2-40B4-BE49-F238E27FC236}">
                <a16:creationId xmlns:a16="http://schemas.microsoft.com/office/drawing/2014/main" id="{EF1F9A88-5486-0F66-4C27-CF425ED17FE8}"/>
              </a:ext>
            </a:extLst>
          </p:cNvPr>
          <p:cNvSpPr>
            <a:spLocks noGrp="1"/>
          </p:cNvSpPr>
          <p:nvPr>
            <p:ph type="title"/>
          </p:nvPr>
        </p:nvSpPr>
        <p:spPr/>
        <p:txBody>
          <a:bodyPr/>
          <a:lstStyle/>
          <a:p>
            <a:r>
              <a:rPr lang="en-GB" noProof="0" dirty="0"/>
              <a:t>JEMS –Application Modification – Points of attention</a:t>
            </a:r>
            <a:br>
              <a:rPr lang="en-GB" noProof="0" dirty="0"/>
            </a:br>
            <a:endParaRPr lang="en-GB" noProof="0" dirty="0"/>
          </a:p>
        </p:txBody>
      </p:sp>
    </p:spTree>
    <p:extLst>
      <p:ext uri="{BB962C8B-B14F-4D97-AF65-F5344CB8AC3E}">
        <p14:creationId xmlns:p14="http://schemas.microsoft.com/office/powerpoint/2010/main" val="270752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2ED8-649C-906D-75BC-FAE34F7F4BE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1772A2-BD5A-CCC5-9BEF-81BD0680332E}"/>
              </a:ext>
            </a:extLst>
          </p:cNvPr>
          <p:cNvSpPr>
            <a:spLocks noGrp="1"/>
          </p:cNvSpPr>
          <p:nvPr>
            <p:ph type="ftr" sz="quarter" idx="10"/>
          </p:nvPr>
        </p:nvSpPr>
        <p:spPr/>
        <p:txBody>
          <a:bodyPr/>
          <a:lstStyle/>
          <a:p>
            <a:fld id="{AE0DFA71-FF57-45E7-BC00-7E54FCB8FAE1}" type="slidenum">
              <a:rPr lang="en-GB" noProof="0" smtClean="0"/>
              <a:t>5</a:t>
            </a:fld>
            <a:endParaRPr lang="en-GB" noProof="0" dirty="0"/>
          </a:p>
        </p:txBody>
      </p:sp>
      <p:sp>
        <p:nvSpPr>
          <p:cNvPr id="5" name="Title 4">
            <a:extLst>
              <a:ext uri="{FF2B5EF4-FFF2-40B4-BE49-F238E27FC236}">
                <a16:creationId xmlns:a16="http://schemas.microsoft.com/office/drawing/2014/main" id="{EF1F9A88-5486-0F66-4C27-CF425ED17FE8}"/>
              </a:ext>
            </a:extLst>
          </p:cNvPr>
          <p:cNvSpPr>
            <a:spLocks noGrp="1"/>
          </p:cNvSpPr>
          <p:nvPr>
            <p:ph type="title"/>
          </p:nvPr>
        </p:nvSpPr>
        <p:spPr/>
        <p:txBody>
          <a:bodyPr/>
          <a:lstStyle/>
          <a:p>
            <a:r>
              <a:rPr lang="en-GB" noProof="0" dirty="0"/>
              <a:t>JEMS – </a:t>
            </a:r>
            <a:r>
              <a:rPr lang="en-GB" dirty="0"/>
              <a:t>Controller assignment procedure</a:t>
            </a:r>
            <a:br>
              <a:rPr lang="en-GB" noProof="0" dirty="0"/>
            </a:br>
            <a:endParaRPr lang="en-GB" noProof="0" dirty="0"/>
          </a:p>
        </p:txBody>
      </p:sp>
      <p:sp>
        <p:nvSpPr>
          <p:cNvPr id="3" name="Rectangle: Rounded Corners 2">
            <a:extLst>
              <a:ext uri="{FF2B5EF4-FFF2-40B4-BE49-F238E27FC236}">
                <a16:creationId xmlns:a16="http://schemas.microsoft.com/office/drawing/2014/main" id="{A1B7E0FA-8D2C-2442-3EC6-CDCCD0584F3E}"/>
              </a:ext>
            </a:extLst>
          </p:cNvPr>
          <p:cNvSpPr/>
          <p:nvPr/>
        </p:nvSpPr>
        <p:spPr>
          <a:xfrm>
            <a:off x="986589" y="3296653"/>
            <a:ext cx="2069432" cy="12031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err="1"/>
              <a:t>Selection</a:t>
            </a:r>
            <a:r>
              <a:rPr lang="fr-FR" dirty="0"/>
              <a:t> of Controller</a:t>
            </a:r>
            <a:endParaRPr lang="en-GB" dirty="0"/>
          </a:p>
        </p:txBody>
      </p:sp>
      <p:sp>
        <p:nvSpPr>
          <p:cNvPr id="6" name="Rectangle: Rounded Corners 5">
            <a:extLst>
              <a:ext uri="{FF2B5EF4-FFF2-40B4-BE49-F238E27FC236}">
                <a16:creationId xmlns:a16="http://schemas.microsoft.com/office/drawing/2014/main" id="{53D838A5-010B-6B5D-5FEA-724284727BE6}"/>
              </a:ext>
            </a:extLst>
          </p:cNvPr>
          <p:cNvSpPr/>
          <p:nvPr/>
        </p:nvSpPr>
        <p:spPr>
          <a:xfrm>
            <a:off x="3717757" y="3338763"/>
            <a:ext cx="1973179" cy="11188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err="1"/>
              <a:t>Approval</a:t>
            </a:r>
            <a:r>
              <a:rPr lang="fr-FR" dirty="0"/>
              <a:t> of Controller</a:t>
            </a:r>
            <a:endParaRPr lang="en-GB" dirty="0"/>
          </a:p>
        </p:txBody>
      </p:sp>
      <p:sp>
        <p:nvSpPr>
          <p:cNvPr id="7" name="Rectangle: Rounded Corners 6">
            <a:extLst>
              <a:ext uri="{FF2B5EF4-FFF2-40B4-BE49-F238E27FC236}">
                <a16:creationId xmlns:a16="http://schemas.microsoft.com/office/drawing/2014/main" id="{E743D136-0857-48BC-A9EE-B0238F2CB4C2}"/>
              </a:ext>
            </a:extLst>
          </p:cNvPr>
          <p:cNvSpPr/>
          <p:nvPr/>
        </p:nvSpPr>
        <p:spPr>
          <a:xfrm>
            <a:off x="6180220" y="3338763"/>
            <a:ext cx="2434391" cy="11188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err="1"/>
              <a:t>Creation</a:t>
            </a:r>
            <a:r>
              <a:rPr lang="fr-FR" dirty="0"/>
              <a:t> </a:t>
            </a:r>
            <a:r>
              <a:rPr lang="fr-FR" b="1" dirty="0"/>
              <a:t>in Jems </a:t>
            </a:r>
            <a:r>
              <a:rPr lang="fr-FR" dirty="0"/>
              <a:t>of Controller/Institution</a:t>
            </a:r>
            <a:endParaRPr lang="en-GB" b="1" dirty="0"/>
          </a:p>
        </p:txBody>
      </p:sp>
      <p:sp>
        <p:nvSpPr>
          <p:cNvPr id="8" name="Rectangle: Rounded Corners 7">
            <a:extLst>
              <a:ext uri="{FF2B5EF4-FFF2-40B4-BE49-F238E27FC236}">
                <a16:creationId xmlns:a16="http://schemas.microsoft.com/office/drawing/2014/main" id="{9D62D26D-F3E1-4BB7-D5BD-C59856F5E920}"/>
              </a:ext>
            </a:extLst>
          </p:cNvPr>
          <p:cNvSpPr/>
          <p:nvPr/>
        </p:nvSpPr>
        <p:spPr>
          <a:xfrm>
            <a:off x="9108073" y="3296653"/>
            <a:ext cx="2434391" cy="11188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err="1"/>
              <a:t>Assignment</a:t>
            </a:r>
            <a:r>
              <a:rPr lang="fr-FR" dirty="0"/>
              <a:t> </a:t>
            </a:r>
            <a:r>
              <a:rPr lang="fr-FR" b="1" dirty="0"/>
              <a:t>in Jems </a:t>
            </a:r>
            <a:r>
              <a:rPr lang="fr-FR" dirty="0"/>
              <a:t>of Controller/Institution</a:t>
            </a:r>
            <a:endParaRPr lang="en-GB" b="1" dirty="0"/>
          </a:p>
        </p:txBody>
      </p:sp>
      <p:cxnSp>
        <p:nvCxnSpPr>
          <p:cNvPr id="10" name="Straight Arrow Connector 9">
            <a:extLst>
              <a:ext uri="{FF2B5EF4-FFF2-40B4-BE49-F238E27FC236}">
                <a16:creationId xmlns:a16="http://schemas.microsoft.com/office/drawing/2014/main" id="{7EE45B15-B45B-A90B-2A06-EC21C157CA4D}"/>
              </a:ext>
            </a:extLst>
          </p:cNvPr>
          <p:cNvCxnSpPr>
            <a:stCxn id="3" idx="3"/>
          </p:cNvCxnSpPr>
          <p:nvPr/>
        </p:nvCxnSpPr>
        <p:spPr>
          <a:xfrm flipV="1">
            <a:off x="3056021" y="3898210"/>
            <a:ext cx="6617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490997-3419-5182-2A34-FC1F203DDE07}"/>
              </a:ext>
            </a:extLst>
          </p:cNvPr>
          <p:cNvCxnSpPr>
            <a:cxnSpLocks/>
            <a:endCxn id="7" idx="1"/>
          </p:cNvCxnSpPr>
          <p:nvPr/>
        </p:nvCxnSpPr>
        <p:spPr>
          <a:xfrm>
            <a:off x="5686758" y="3898211"/>
            <a:ext cx="4934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008A4C6-7EDF-0517-278D-DC1FE60FBD08}"/>
              </a:ext>
            </a:extLst>
          </p:cNvPr>
          <p:cNvCxnSpPr>
            <a:cxnSpLocks/>
          </p:cNvCxnSpPr>
          <p:nvPr/>
        </p:nvCxnSpPr>
        <p:spPr>
          <a:xfrm>
            <a:off x="8614611" y="3856100"/>
            <a:ext cx="4934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E86FC0B-F241-6D6B-2852-95FB8BD78C90}"/>
              </a:ext>
            </a:extLst>
          </p:cNvPr>
          <p:cNvSpPr/>
          <p:nvPr/>
        </p:nvSpPr>
        <p:spPr>
          <a:xfrm>
            <a:off x="12031748" y="3296653"/>
            <a:ext cx="2434391" cy="11188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err="1"/>
              <a:t>Role</a:t>
            </a:r>
            <a:r>
              <a:rPr lang="fr-FR" b="1" dirty="0"/>
              <a:t> Attribution</a:t>
            </a:r>
            <a:r>
              <a:rPr lang="fr-FR" dirty="0"/>
              <a:t> </a:t>
            </a:r>
            <a:r>
              <a:rPr lang="fr-FR" b="1" dirty="0"/>
              <a:t>in Jems </a:t>
            </a:r>
            <a:r>
              <a:rPr lang="fr-FR" dirty="0"/>
              <a:t>of Controller/Institution</a:t>
            </a:r>
            <a:endParaRPr lang="en-GB" b="1" dirty="0"/>
          </a:p>
        </p:txBody>
      </p:sp>
      <p:cxnSp>
        <p:nvCxnSpPr>
          <p:cNvPr id="15" name="Straight Arrow Connector 14">
            <a:extLst>
              <a:ext uri="{FF2B5EF4-FFF2-40B4-BE49-F238E27FC236}">
                <a16:creationId xmlns:a16="http://schemas.microsoft.com/office/drawing/2014/main" id="{1274FF7F-B1FF-E3A6-C091-74975F01F080}"/>
              </a:ext>
            </a:extLst>
          </p:cNvPr>
          <p:cNvCxnSpPr>
            <a:cxnSpLocks/>
          </p:cNvCxnSpPr>
          <p:nvPr/>
        </p:nvCxnSpPr>
        <p:spPr>
          <a:xfrm>
            <a:off x="11538286" y="3856100"/>
            <a:ext cx="49346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7B72100C-BE49-3196-8C63-CE2680AE2DB3}"/>
              </a:ext>
            </a:extLst>
          </p:cNvPr>
          <p:cNvSpPr/>
          <p:nvPr/>
        </p:nvSpPr>
        <p:spPr>
          <a:xfrm rot="16200000">
            <a:off x="12961160" y="1650448"/>
            <a:ext cx="485571" cy="2344395"/>
          </a:xfrm>
          <a:prstGeom prst="rightBrace">
            <a:avLst>
              <a:gd name="adj1" fmla="val 8333"/>
              <a:gd name="adj2" fmla="val 49379"/>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sp>
        <p:nvSpPr>
          <p:cNvPr id="17" name="Right Brace 16">
            <a:extLst>
              <a:ext uri="{FF2B5EF4-FFF2-40B4-BE49-F238E27FC236}">
                <a16:creationId xmlns:a16="http://schemas.microsoft.com/office/drawing/2014/main" id="{FD41A2BF-5BCC-6F41-C0F6-2E2AA280B033}"/>
              </a:ext>
            </a:extLst>
          </p:cNvPr>
          <p:cNvSpPr/>
          <p:nvPr/>
        </p:nvSpPr>
        <p:spPr>
          <a:xfrm rot="16200000">
            <a:off x="7495525" y="-1045509"/>
            <a:ext cx="485571" cy="7736310"/>
          </a:xfrm>
          <a:prstGeom prst="rightBrace">
            <a:avLst>
              <a:gd name="adj1" fmla="val 8333"/>
              <a:gd name="adj2" fmla="val 49379"/>
            </a:avLst>
          </a:prstGeom>
          <a:noFill/>
          <a:ln w="38100">
            <a:solidFill>
              <a:schemeClr val="accent5">
                <a:lumMod val="60000"/>
                <a:lumOff val="40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1348C986-5EE0-7363-5D94-FF2ED0EEE921}"/>
              </a:ext>
            </a:extLst>
          </p:cNvPr>
          <p:cNvSpPr txBox="1"/>
          <p:nvPr/>
        </p:nvSpPr>
        <p:spPr>
          <a:xfrm>
            <a:off x="5316704" y="2073863"/>
            <a:ext cx="4485942" cy="369332"/>
          </a:xfrm>
          <a:prstGeom prst="rect">
            <a:avLst/>
          </a:prstGeom>
          <a:noFill/>
        </p:spPr>
        <p:txBody>
          <a:bodyPr wrap="square" rtlCol="0">
            <a:spAutoFit/>
          </a:bodyPr>
          <a:lstStyle/>
          <a:p>
            <a:r>
              <a:rPr lang="fr-FR" b="1" dirty="0"/>
              <a:t>Control Contact Point (CCP) of the country</a:t>
            </a:r>
            <a:endParaRPr lang="en-GB" b="1" dirty="0"/>
          </a:p>
        </p:txBody>
      </p:sp>
      <p:sp>
        <p:nvSpPr>
          <p:cNvPr id="19" name="TextBox 18">
            <a:extLst>
              <a:ext uri="{FF2B5EF4-FFF2-40B4-BE49-F238E27FC236}">
                <a16:creationId xmlns:a16="http://schemas.microsoft.com/office/drawing/2014/main" id="{8B218646-7E0F-4A38-7D32-432C76961363}"/>
              </a:ext>
            </a:extLst>
          </p:cNvPr>
          <p:cNvSpPr txBox="1"/>
          <p:nvPr/>
        </p:nvSpPr>
        <p:spPr>
          <a:xfrm>
            <a:off x="12784305" y="2094917"/>
            <a:ext cx="823412" cy="369332"/>
          </a:xfrm>
          <a:prstGeom prst="rect">
            <a:avLst/>
          </a:prstGeom>
          <a:noFill/>
        </p:spPr>
        <p:txBody>
          <a:bodyPr wrap="square" rtlCol="0">
            <a:spAutoFit/>
          </a:bodyPr>
          <a:lstStyle/>
          <a:p>
            <a:r>
              <a:rPr lang="fr-FR" b="1" dirty="0"/>
              <a:t>JS/MA</a:t>
            </a:r>
            <a:endParaRPr lang="en-GB" b="1" dirty="0"/>
          </a:p>
        </p:txBody>
      </p:sp>
      <p:sp>
        <p:nvSpPr>
          <p:cNvPr id="20" name="TextBox 19">
            <a:extLst>
              <a:ext uri="{FF2B5EF4-FFF2-40B4-BE49-F238E27FC236}">
                <a16:creationId xmlns:a16="http://schemas.microsoft.com/office/drawing/2014/main" id="{6CA6E108-6CC0-11BA-7B01-157E5E74A37C}"/>
              </a:ext>
            </a:extLst>
          </p:cNvPr>
          <p:cNvSpPr txBox="1"/>
          <p:nvPr/>
        </p:nvSpPr>
        <p:spPr>
          <a:xfrm>
            <a:off x="1122780" y="4789256"/>
            <a:ext cx="12873790" cy="1569660"/>
          </a:xfrm>
          <a:prstGeom prst="rect">
            <a:avLst/>
          </a:prstGeom>
          <a:noFill/>
        </p:spPr>
        <p:txBody>
          <a:bodyPr wrap="square" rtlCol="0">
            <a:spAutoFit/>
          </a:bodyPr>
          <a:lstStyle/>
          <a:p>
            <a:pPr marL="342900" indent="-342900">
              <a:buFont typeface="Arial" panose="020B0604020202020204" pitchFamily="34" charset="0"/>
              <a:buChar char="•"/>
            </a:pPr>
            <a:r>
              <a:rPr lang="fr-FR" sz="2400" dirty="0"/>
              <a:t>The </a:t>
            </a:r>
            <a:r>
              <a:rPr lang="fr-FR" sz="2400" b="1" dirty="0" err="1"/>
              <a:t>controller</a:t>
            </a:r>
            <a:r>
              <a:rPr lang="fr-FR" sz="2400" b="1" dirty="0"/>
              <a:t> must </a:t>
            </a:r>
            <a:r>
              <a:rPr lang="fr-FR" sz="2400" b="1" dirty="0" err="1"/>
              <a:t>register</a:t>
            </a:r>
            <a:r>
              <a:rPr lang="fr-FR" sz="2400" b="1" dirty="0"/>
              <a:t> and </a:t>
            </a:r>
            <a:r>
              <a:rPr lang="fr-FR" sz="2400" b="1" dirty="0" err="1"/>
              <a:t>confirm</a:t>
            </a:r>
            <a:r>
              <a:rPr lang="fr-FR" sz="2400" b="1" dirty="0"/>
              <a:t> </a:t>
            </a:r>
            <a:r>
              <a:rPr lang="fr-FR" sz="2400" dirty="0"/>
              <a:t>the registration, on </a:t>
            </a:r>
            <a:r>
              <a:rPr lang="fr-FR" sz="2400" dirty="0">
                <a:hlinkClick r:id="rId2"/>
              </a:rPr>
              <a:t>https://jems.interregnextmed.eu/</a:t>
            </a:r>
            <a:r>
              <a:rPr lang="fr-FR" sz="2400" dirty="0"/>
              <a:t>, at the </a:t>
            </a:r>
            <a:r>
              <a:rPr lang="fr-FR" sz="2400" dirty="0" err="1"/>
              <a:t>latest</a:t>
            </a:r>
            <a:r>
              <a:rPr lang="fr-FR" sz="2400" dirty="0"/>
              <a:t> </a:t>
            </a:r>
            <a:r>
              <a:rPr lang="fr-FR" sz="2400" dirty="0" err="1"/>
              <a:t>before</a:t>
            </a:r>
            <a:r>
              <a:rPr lang="fr-FR" sz="2400" dirty="0"/>
              <a:t> the last </a:t>
            </a:r>
            <a:r>
              <a:rPr lang="fr-FR" sz="2400" dirty="0" err="1"/>
              <a:t>step</a:t>
            </a:r>
            <a:r>
              <a:rPr lang="fr-FR" sz="2400" dirty="0"/>
              <a:t>.</a:t>
            </a:r>
          </a:p>
          <a:p>
            <a:pPr marL="342900" indent="-342900">
              <a:buFont typeface="Arial" panose="020B0604020202020204" pitchFamily="34" charset="0"/>
              <a:buChar char="•"/>
            </a:pPr>
            <a:r>
              <a:rPr lang="fr-FR" sz="2400" dirty="0"/>
              <a:t>In project </a:t>
            </a:r>
            <a:r>
              <a:rPr lang="fr-FR" sz="2400" b="1" dirty="0" err="1"/>
              <a:t>priviliges</a:t>
            </a:r>
            <a:r>
              <a:rPr lang="fr-FR" sz="2400" dirty="0"/>
              <a:t>, </a:t>
            </a:r>
            <a:r>
              <a:rPr lang="fr-FR" sz="2400" dirty="0" err="1"/>
              <a:t>you</a:t>
            </a:r>
            <a:r>
              <a:rPr lang="fr-FR" sz="2400" dirty="0"/>
              <a:t> can </a:t>
            </a:r>
            <a:r>
              <a:rPr lang="fr-FR" sz="2400" dirty="0" err="1"/>
              <a:t>see</a:t>
            </a:r>
            <a:r>
              <a:rPr lang="fr-FR" sz="2400" dirty="0"/>
              <a:t> </a:t>
            </a:r>
            <a:r>
              <a:rPr lang="fr-FR" sz="2400" dirty="0" err="1"/>
              <a:t>which</a:t>
            </a:r>
            <a:r>
              <a:rPr lang="fr-FR" sz="2400" dirty="0"/>
              <a:t> </a:t>
            </a:r>
            <a:r>
              <a:rPr lang="fr-FR" sz="2400" dirty="0" err="1"/>
              <a:t>partner</a:t>
            </a:r>
            <a:r>
              <a:rPr lang="fr-FR" sz="2400" dirty="0"/>
              <a:t> has an </a:t>
            </a:r>
            <a:r>
              <a:rPr lang="fr-FR" sz="2400" b="1" dirty="0" err="1"/>
              <a:t>assigned</a:t>
            </a:r>
            <a:r>
              <a:rPr lang="fr-FR" sz="2400" b="1" dirty="0"/>
              <a:t> </a:t>
            </a:r>
            <a:r>
              <a:rPr lang="fr-FR" sz="2400" b="1" dirty="0" err="1"/>
              <a:t>controller</a:t>
            </a:r>
            <a:r>
              <a:rPr lang="fr-FR" sz="2400" b="1" dirty="0"/>
              <a:t> </a:t>
            </a:r>
            <a:r>
              <a:rPr lang="fr-FR" sz="2400" dirty="0" err="1"/>
              <a:t>already</a:t>
            </a:r>
            <a:endParaRPr lang="fr-FR" sz="2400" dirty="0"/>
          </a:p>
          <a:p>
            <a:endParaRPr lang="en-GB" sz="2400" b="1" dirty="0"/>
          </a:p>
        </p:txBody>
      </p:sp>
      <p:pic>
        <p:nvPicPr>
          <p:cNvPr id="21" name="Picture 20">
            <a:extLst>
              <a:ext uri="{FF2B5EF4-FFF2-40B4-BE49-F238E27FC236}">
                <a16:creationId xmlns:a16="http://schemas.microsoft.com/office/drawing/2014/main" id="{FED4A3F5-DD68-9DB4-B0A0-D8E35C9274FF}"/>
              </a:ext>
            </a:extLst>
          </p:cNvPr>
          <p:cNvPicPr>
            <a:picLocks noChangeAspect="1"/>
          </p:cNvPicPr>
          <p:nvPr/>
        </p:nvPicPr>
        <p:blipFill>
          <a:blip r:embed="rId3"/>
          <a:stretch>
            <a:fillRect/>
          </a:stretch>
        </p:blipFill>
        <p:spPr>
          <a:xfrm>
            <a:off x="9859745" y="6345277"/>
            <a:ext cx="4344006" cy="2057687"/>
          </a:xfrm>
          <a:prstGeom prst="rect">
            <a:avLst/>
          </a:prstGeom>
        </p:spPr>
      </p:pic>
    </p:spTree>
    <p:extLst>
      <p:ext uri="{BB962C8B-B14F-4D97-AF65-F5344CB8AC3E}">
        <p14:creationId xmlns:p14="http://schemas.microsoft.com/office/powerpoint/2010/main" val="27430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C9BC-554C-3DFB-9724-2D931C1F600B}"/>
            </a:ext>
          </a:extLst>
        </p:cNvPr>
        <p:cNvGrpSpPr/>
        <p:nvPr/>
      </p:nvGrpSpPr>
      <p:grpSpPr>
        <a:xfrm>
          <a:off x="0" y="0"/>
          <a:ext cx="0" cy="0"/>
          <a:chOff x="0" y="0"/>
          <a:chExt cx="0" cy="0"/>
        </a:xfrm>
      </p:grpSpPr>
      <p:sp>
        <p:nvSpPr>
          <p:cNvPr id="12" name="Footer Placeholder 1">
            <a:extLst>
              <a:ext uri="{FF2B5EF4-FFF2-40B4-BE49-F238E27FC236}">
                <a16:creationId xmlns:a16="http://schemas.microsoft.com/office/drawing/2014/main" id="{5B3A7888-0CF1-2ECE-E93C-932363D53197}"/>
              </a:ext>
            </a:extLst>
          </p:cNvPr>
          <p:cNvSpPr>
            <a:spLocks noGrp="1"/>
          </p:cNvSpPr>
          <p:nvPr>
            <p:ph type="ftr" sz="quarter" idx="10"/>
          </p:nvPr>
        </p:nvSpPr>
        <p:spPr>
          <a:xfrm>
            <a:off x="4961538" y="8123071"/>
            <a:ext cx="5613663" cy="559786"/>
          </a:xfrm>
        </p:spPr>
        <p:txBody>
          <a:bodyPr/>
          <a:lstStyle/>
          <a:p>
            <a:fld id="{F8B86654-7926-4A63-B7F0-C03B01F3F6AB}" type="slidenum">
              <a:rPr lang="en-GB" noProof="0" smtClean="0"/>
              <a:t>6</a:t>
            </a:fld>
            <a:endParaRPr lang="en-GB" noProof="0" dirty="0"/>
          </a:p>
        </p:txBody>
      </p:sp>
      <p:sp>
        <p:nvSpPr>
          <p:cNvPr id="16" name="Title 4">
            <a:extLst>
              <a:ext uri="{FF2B5EF4-FFF2-40B4-BE49-F238E27FC236}">
                <a16:creationId xmlns:a16="http://schemas.microsoft.com/office/drawing/2014/main" id="{14E6CD5C-F181-5875-39D5-DD90CE4E26D2}"/>
              </a:ext>
            </a:extLst>
          </p:cNvPr>
          <p:cNvSpPr>
            <a:spLocks noGrp="1"/>
          </p:cNvSpPr>
          <p:nvPr>
            <p:ph type="title"/>
          </p:nvPr>
        </p:nvSpPr>
        <p:spPr>
          <a:xfrm>
            <a:off x="515343" y="3066011"/>
            <a:ext cx="13631463" cy="2867516"/>
          </a:xfrm>
        </p:spPr>
        <p:txBody>
          <a:bodyPr/>
          <a:lstStyle/>
          <a:p>
            <a:pPr algn="ctr"/>
            <a:r>
              <a:rPr lang="en-GB" noProof="0" dirty="0"/>
              <a:t>JEMS – Reporting</a:t>
            </a:r>
            <a:br>
              <a:rPr lang="en-GB" noProof="0" dirty="0"/>
            </a:br>
            <a:br>
              <a:rPr lang="en-GB" noProof="0" dirty="0"/>
            </a:br>
            <a:endParaRPr lang="en-GB" i="1" noProof="0" dirty="0"/>
          </a:p>
        </p:txBody>
      </p:sp>
      <p:pic>
        <p:nvPicPr>
          <p:cNvPr id="4" name="Picture 3" descr="A group of people in a circle&#10;&#10;Description automatically generated with low confidence">
            <a:extLst>
              <a:ext uri="{FF2B5EF4-FFF2-40B4-BE49-F238E27FC236}">
                <a16:creationId xmlns:a16="http://schemas.microsoft.com/office/drawing/2014/main" id="{C62B0441-4F71-265E-3B75-5618C31FF59E}"/>
              </a:ext>
            </a:extLst>
          </p:cNvPr>
          <p:cNvPicPr>
            <a:picLocks noChangeAspect="1"/>
          </p:cNvPicPr>
          <p:nvPr/>
        </p:nvPicPr>
        <p:blipFill>
          <a:blip r:embed="rId2">
            <a:alphaModFix amt="20000"/>
          </a:blip>
          <a:stretch>
            <a:fillRect/>
          </a:stretch>
        </p:blipFill>
        <p:spPr>
          <a:xfrm>
            <a:off x="9812170" y="-2285784"/>
            <a:ext cx="7640320" cy="7280775"/>
          </a:xfrm>
          <a:prstGeom prst="rect">
            <a:avLst/>
          </a:prstGeom>
        </p:spPr>
      </p:pic>
    </p:spTree>
    <p:extLst>
      <p:ext uri="{BB962C8B-B14F-4D97-AF65-F5344CB8AC3E}">
        <p14:creationId xmlns:p14="http://schemas.microsoft.com/office/powerpoint/2010/main" val="371596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791C-E550-C09B-7744-0E0B8D94E99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E9A7CC-5BBC-2A5E-AB38-8D8E5A47944B}"/>
              </a:ext>
            </a:extLst>
          </p:cNvPr>
          <p:cNvSpPr>
            <a:spLocks noGrp="1"/>
          </p:cNvSpPr>
          <p:nvPr>
            <p:ph type="ftr" sz="quarter" idx="10"/>
          </p:nvPr>
        </p:nvSpPr>
        <p:spPr/>
        <p:txBody>
          <a:bodyPr/>
          <a:lstStyle/>
          <a:p>
            <a:fld id="{F46B79FE-C009-44B0-9244-59E4D776EB42}" type="slidenum">
              <a:rPr lang="en-GB" noProof="0" smtClean="0"/>
              <a:t>7</a:t>
            </a:fld>
            <a:endParaRPr lang="en-GB" noProof="0" dirty="0"/>
          </a:p>
        </p:txBody>
      </p:sp>
      <p:sp>
        <p:nvSpPr>
          <p:cNvPr id="5" name="Title 4">
            <a:extLst>
              <a:ext uri="{FF2B5EF4-FFF2-40B4-BE49-F238E27FC236}">
                <a16:creationId xmlns:a16="http://schemas.microsoft.com/office/drawing/2014/main" id="{BFA1C5C3-90E8-8BFA-1A9E-81F52298BD35}"/>
              </a:ext>
            </a:extLst>
          </p:cNvPr>
          <p:cNvSpPr>
            <a:spLocks noGrp="1"/>
          </p:cNvSpPr>
          <p:nvPr>
            <p:ph type="title"/>
          </p:nvPr>
        </p:nvSpPr>
        <p:spPr>
          <a:xfrm>
            <a:off x="744679" y="729606"/>
            <a:ext cx="13631463" cy="858562"/>
          </a:xfrm>
        </p:spPr>
        <p:txBody>
          <a:bodyPr/>
          <a:lstStyle/>
          <a:p>
            <a:r>
              <a:rPr lang="en-GB" sz="3800" noProof="0" dirty="0"/>
              <a:t>JEMS – Reporting – Difference between LP role and PP role</a:t>
            </a:r>
            <a:br>
              <a:rPr lang="en-GB" noProof="0" dirty="0"/>
            </a:br>
            <a:endParaRPr lang="en-GB" noProof="0" dirty="0"/>
          </a:p>
        </p:txBody>
      </p:sp>
      <p:graphicFrame>
        <p:nvGraphicFramePr>
          <p:cNvPr id="3" name="Table 2">
            <a:extLst>
              <a:ext uri="{FF2B5EF4-FFF2-40B4-BE49-F238E27FC236}">
                <a16:creationId xmlns:a16="http://schemas.microsoft.com/office/drawing/2014/main" id="{170963B3-A714-A8C1-0439-DF47FA8FF104}"/>
              </a:ext>
            </a:extLst>
          </p:cNvPr>
          <p:cNvGraphicFramePr>
            <a:graphicFrameLocks noGrp="1"/>
          </p:cNvGraphicFramePr>
          <p:nvPr>
            <p:extLst>
              <p:ext uri="{D42A27DB-BD31-4B8C-83A1-F6EECF244321}">
                <p14:modId xmlns:p14="http://schemas.microsoft.com/office/powerpoint/2010/main" val="1960350895"/>
              </p:ext>
            </p:extLst>
          </p:nvPr>
        </p:nvGraphicFramePr>
        <p:xfrm>
          <a:off x="895627" y="2552450"/>
          <a:ext cx="11785657" cy="2929829"/>
        </p:xfrm>
        <a:graphic>
          <a:graphicData uri="http://schemas.openxmlformats.org/drawingml/2006/table">
            <a:tbl>
              <a:tblPr firstRow="1" bandRow="1">
                <a:tableStyleId>{5C22544A-7EE6-4342-B048-85BDC9FD1C3A}</a:tableStyleId>
              </a:tblPr>
              <a:tblGrid>
                <a:gridCol w="6394784">
                  <a:extLst>
                    <a:ext uri="{9D8B030D-6E8A-4147-A177-3AD203B41FA5}">
                      <a16:colId xmlns:a16="http://schemas.microsoft.com/office/drawing/2014/main" val="4105580818"/>
                    </a:ext>
                  </a:extLst>
                </a:gridCol>
                <a:gridCol w="5390873">
                  <a:extLst>
                    <a:ext uri="{9D8B030D-6E8A-4147-A177-3AD203B41FA5}">
                      <a16:colId xmlns:a16="http://schemas.microsoft.com/office/drawing/2014/main" val="3122718493"/>
                    </a:ext>
                  </a:extLst>
                </a:gridCol>
              </a:tblGrid>
              <a:tr h="370840">
                <a:tc>
                  <a:txBody>
                    <a:bodyPr/>
                    <a:lstStyle/>
                    <a:p>
                      <a:r>
                        <a:rPr lang="fr-FR" dirty="0"/>
                        <a:t>Lead Partner</a:t>
                      </a:r>
                      <a:endParaRPr lang="en-GB" dirty="0"/>
                    </a:p>
                  </a:txBody>
                  <a:tcPr/>
                </a:tc>
                <a:tc>
                  <a:txBody>
                    <a:bodyPr/>
                    <a:lstStyle/>
                    <a:p>
                      <a:r>
                        <a:rPr lang="fr-FR" dirty="0"/>
                        <a:t>Partner</a:t>
                      </a:r>
                      <a:endParaRPr lang="en-GB" dirty="0"/>
                    </a:p>
                  </a:txBody>
                  <a:tcPr/>
                </a:tc>
                <a:extLst>
                  <a:ext uri="{0D108BD9-81ED-4DB2-BD59-A6C34878D82A}">
                    <a16:rowId xmlns:a16="http://schemas.microsoft.com/office/drawing/2014/main" val="1775350393"/>
                  </a:ext>
                </a:extLst>
              </a:tr>
              <a:tr h="370840">
                <a:tc>
                  <a:txBody>
                    <a:bodyPr/>
                    <a:lstStyle/>
                    <a:p>
                      <a:r>
                        <a:rPr lang="fr-FR" dirty="0"/>
                        <a:t>Must </a:t>
                      </a:r>
                      <a:r>
                        <a:rPr lang="fr-FR" dirty="0" err="1"/>
                        <a:t>fill</a:t>
                      </a:r>
                      <a:r>
                        <a:rPr lang="fr-FR" dirty="0"/>
                        <a:t> Project Report AND Partner Report</a:t>
                      </a:r>
                      <a:endParaRPr lang="en-GB" dirty="0"/>
                    </a:p>
                  </a:txBody>
                  <a:tcPr/>
                </a:tc>
                <a:tc>
                  <a:txBody>
                    <a:bodyPr/>
                    <a:lstStyle/>
                    <a:p>
                      <a:r>
                        <a:rPr lang="fr-FR" dirty="0" err="1"/>
                        <a:t>Fills</a:t>
                      </a:r>
                      <a:r>
                        <a:rPr lang="fr-FR" dirty="0"/>
                        <a:t> </a:t>
                      </a:r>
                      <a:r>
                        <a:rPr lang="fr-FR" dirty="0" err="1"/>
                        <a:t>only</a:t>
                      </a:r>
                      <a:r>
                        <a:rPr lang="fr-FR" dirty="0"/>
                        <a:t> Partner Report</a:t>
                      </a:r>
                      <a:endParaRPr lang="en-GB" dirty="0"/>
                    </a:p>
                  </a:txBody>
                  <a:tcPr/>
                </a:tc>
                <a:extLst>
                  <a:ext uri="{0D108BD9-81ED-4DB2-BD59-A6C34878D82A}">
                    <a16:rowId xmlns:a16="http://schemas.microsoft.com/office/drawing/2014/main" val="553710461"/>
                  </a:ext>
                </a:extLst>
              </a:tr>
              <a:tr h="370840">
                <a:tc>
                  <a:txBody>
                    <a:bodyPr/>
                    <a:lstStyle/>
                    <a:p>
                      <a:r>
                        <a:rPr lang="fr-FR" dirty="0"/>
                        <a:t>Must </a:t>
                      </a:r>
                      <a:r>
                        <a:rPr lang="fr-FR" dirty="0" err="1"/>
                        <a:t>fill</a:t>
                      </a:r>
                      <a:r>
                        <a:rPr lang="fr-FR" dirty="0"/>
                        <a:t> Work Plan Progress in Project Report</a:t>
                      </a:r>
                      <a:endParaRPr lang="en-GB" dirty="0"/>
                    </a:p>
                  </a:txBody>
                  <a:tcPr/>
                </a:tc>
                <a:tc>
                  <a:txBody>
                    <a:bodyPr/>
                    <a:lstStyle/>
                    <a:p>
                      <a:r>
                        <a:rPr lang="fr-FR" dirty="0" err="1"/>
                        <a:t>Filling</a:t>
                      </a:r>
                      <a:r>
                        <a:rPr lang="fr-FR" dirty="0"/>
                        <a:t> Work Plan Progress </a:t>
                      </a:r>
                      <a:r>
                        <a:rPr lang="fr-FR" dirty="0" err="1"/>
                        <a:t>is</a:t>
                      </a:r>
                      <a:r>
                        <a:rPr lang="fr-FR" dirty="0"/>
                        <a:t> </a:t>
                      </a:r>
                      <a:r>
                        <a:rPr lang="fr-FR" dirty="0" err="1"/>
                        <a:t>optional</a:t>
                      </a:r>
                      <a:r>
                        <a:rPr lang="fr-FR" dirty="0"/>
                        <a:t> and </a:t>
                      </a:r>
                      <a:r>
                        <a:rPr lang="fr-FR" dirty="0" err="1"/>
                        <a:t>used</a:t>
                      </a:r>
                      <a:r>
                        <a:rPr lang="fr-FR" dirty="0"/>
                        <a:t> for </a:t>
                      </a:r>
                      <a:r>
                        <a:rPr lang="fr-FR" dirty="0" err="1"/>
                        <a:t>internal</a:t>
                      </a:r>
                      <a:r>
                        <a:rPr lang="fr-FR" dirty="0"/>
                        <a:t> use </a:t>
                      </a:r>
                      <a:r>
                        <a:rPr lang="fr-FR" dirty="0" err="1"/>
                        <a:t>with</a:t>
                      </a:r>
                      <a:r>
                        <a:rPr lang="fr-FR" dirty="0"/>
                        <a:t> LP</a:t>
                      </a:r>
                      <a:endParaRPr lang="en-GB" dirty="0"/>
                    </a:p>
                  </a:txBody>
                  <a:tcPr/>
                </a:tc>
                <a:extLst>
                  <a:ext uri="{0D108BD9-81ED-4DB2-BD59-A6C34878D82A}">
                    <a16:rowId xmlns:a16="http://schemas.microsoft.com/office/drawing/2014/main" val="162450236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743537323"/>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902073146"/>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409908690"/>
                  </a:ext>
                </a:extLst>
              </a:tr>
            </a:tbl>
          </a:graphicData>
        </a:graphic>
      </p:graphicFrame>
    </p:spTree>
    <p:extLst>
      <p:ext uri="{BB962C8B-B14F-4D97-AF65-F5344CB8AC3E}">
        <p14:creationId xmlns:p14="http://schemas.microsoft.com/office/powerpoint/2010/main" val="146145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11AA-F803-4F60-DA3D-44DAAE7B474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DF301-EED2-BB76-E8E1-C299C0A9E37F}"/>
              </a:ext>
            </a:extLst>
          </p:cNvPr>
          <p:cNvSpPr>
            <a:spLocks noGrp="1"/>
          </p:cNvSpPr>
          <p:nvPr>
            <p:ph type="ftr" sz="quarter" idx="10"/>
          </p:nvPr>
        </p:nvSpPr>
        <p:spPr/>
        <p:txBody>
          <a:bodyPr/>
          <a:lstStyle/>
          <a:p>
            <a:fld id="{F46B79FE-C009-44B0-9244-59E4D776EB42}" type="slidenum">
              <a:rPr lang="en-GB" noProof="0" smtClean="0"/>
              <a:t>8</a:t>
            </a:fld>
            <a:endParaRPr lang="en-GB" noProof="0" dirty="0"/>
          </a:p>
        </p:txBody>
      </p:sp>
      <p:sp>
        <p:nvSpPr>
          <p:cNvPr id="4" name="Text Placeholder 3">
            <a:extLst>
              <a:ext uri="{FF2B5EF4-FFF2-40B4-BE49-F238E27FC236}">
                <a16:creationId xmlns:a16="http://schemas.microsoft.com/office/drawing/2014/main" id="{CB2CB52B-FAC6-0FAA-2BA3-1A01849C5AEB}"/>
              </a:ext>
            </a:extLst>
          </p:cNvPr>
          <p:cNvSpPr>
            <a:spLocks noGrp="1"/>
          </p:cNvSpPr>
          <p:nvPr>
            <p:ph type="body" sz="quarter" idx="15"/>
          </p:nvPr>
        </p:nvSpPr>
        <p:spPr>
          <a:xfrm>
            <a:off x="625643" y="1930316"/>
            <a:ext cx="13258799" cy="3616159"/>
          </a:xfrm>
        </p:spPr>
        <p:txBody>
          <a:bodyPr/>
          <a:lstStyle/>
          <a:p>
            <a:pPr marL="342900" indent="-342900">
              <a:buFont typeface="Arial" panose="020B0604020202020204" pitchFamily="34" charset="0"/>
              <a:buChar char="•"/>
            </a:pPr>
            <a:r>
              <a:rPr lang="en-GB" noProof="0" dirty="0"/>
              <a:t>The Lead Partner must fill the own </a:t>
            </a:r>
            <a:r>
              <a:rPr lang="en-GB" b="1" noProof="0" dirty="0"/>
              <a:t>Partner report AND the Project Report</a:t>
            </a:r>
          </a:p>
          <a:p>
            <a:pPr marL="342900" indent="-342900">
              <a:buFont typeface="Arial" panose="020B0604020202020204" pitchFamily="34" charset="0"/>
              <a:buChar char="•"/>
            </a:pPr>
            <a:r>
              <a:rPr lang="en-GB" dirty="0"/>
              <a:t>If Project </a:t>
            </a:r>
            <a:r>
              <a:rPr lang="en-GB" b="1" dirty="0"/>
              <a:t>Modification</a:t>
            </a:r>
            <a:r>
              <a:rPr lang="en-GB" dirty="0"/>
              <a:t> is opened, the </a:t>
            </a:r>
            <a:r>
              <a:rPr lang="en-GB" b="1" dirty="0"/>
              <a:t>report will be linked to the last approved Application</a:t>
            </a:r>
            <a:r>
              <a:rPr lang="en-GB" dirty="0"/>
              <a:t>. In case that the modification needs to be included in the report, wait for the approval before adding a report. (if you already added the report, then delete it!)</a:t>
            </a:r>
          </a:p>
          <a:p>
            <a:pPr marL="342900" indent="-342900">
              <a:buFont typeface="Arial" panose="020B0604020202020204" pitchFamily="34" charset="0"/>
              <a:buChar char="•"/>
            </a:pPr>
            <a:r>
              <a:rPr lang="en-GB" noProof="0" dirty="0"/>
              <a:t>All partners can see the Project Report</a:t>
            </a:r>
          </a:p>
          <a:p>
            <a:pPr marL="342900" indent="-342900">
              <a:buFont typeface="Arial" panose="020B0604020202020204" pitchFamily="34" charset="0"/>
              <a:buChar char="•"/>
            </a:pPr>
            <a:endParaRPr lang="en-GB" noProof="0" dirty="0"/>
          </a:p>
          <a:p>
            <a:r>
              <a:rPr lang="en-GB" noProof="0" dirty="0"/>
              <a:t> </a:t>
            </a:r>
          </a:p>
        </p:txBody>
      </p:sp>
      <p:sp>
        <p:nvSpPr>
          <p:cNvPr id="5" name="Title 4">
            <a:extLst>
              <a:ext uri="{FF2B5EF4-FFF2-40B4-BE49-F238E27FC236}">
                <a16:creationId xmlns:a16="http://schemas.microsoft.com/office/drawing/2014/main" id="{4FBB498A-7BEE-A9CA-0977-08469F85BAE3}"/>
              </a:ext>
            </a:extLst>
          </p:cNvPr>
          <p:cNvSpPr>
            <a:spLocks noGrp="1"/>
          </p:cNvSpPr>
          <p:nvPr>
            <p:ph type="title"/>
          </p:nvPr>
        </p:nvSpPr>
        <p:spPr>
          <a:xfrm>
            <a:off x="744679" y="729606"/>
            <a:ext cx="13631463" cy="858562"/>
          </a:xfrm>
        </p:spPr>
        <p:txBody>
          <a:bodyPr/>
          <a:lstStyle/>
          <a:p>
            <a:r>
              <a:rPr lang="en-GB" sz="3800" noProof="0" dirty="0"/>
              <a:t>JEMS – Reporting – Points of attention</a:t>
            </a:r>
            <a:br>
              <a:rPr lang="en-GB" noProof="0" dirty="0"/>
            </a:br>
            <a:endParaRPr lang="en-GB" noProof="0" dirty="0"/>
          </a:p>
        </p:txBody>
      </p:sp>
    </p:spTree>
    <p:extLst>
      <p:ext uri="{BB962C8B-B14F-4D97-AF65-F5344CB8AC3E}">
        <p14:creationId xmlns:p14="http://schemas.microsoft.com/office/powerpoint/2010/main" val="357103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CB70-7E67-9ACA-D848-0722F0130D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6E6311-D407-398E-9C40-7D25D8BDE099}"/>
              </a:ext>
            </a:extLst>
          </p:cNvPr>
          <p:cNvSpPr>
            <a:spLocks noGrp="1"/>
          </p:cNvSpPr>
          <p:nvPr>
            <p:ph type="ftr" sz="quarter" idx="10"/>
          </p:nvPr>
        </p:nvSpPr>
        <p:spPr/>
        <p:txBody>
          <a:bodyPr/>
          <a:lstStyle/>
          <a:p>
            <a:fld id="{F46B79FE-C009-44B0-9244-59E4D776EB42}" type="slidenum">
              <a:rPr lang="en-GB" noProof="0" smtClean="0"/>
              <a:t>9</a:t>
            </a:fld>
            <a:endParaRPr lang="en-GB" noProof="0" dirty="0"/>
          </a:p>
        </p:txBody>
      </p:sp>
      <p:sp>
        <p:nvSpPr>
          <p:cNvPr id="4" name="Text Placeholder 3">
            <a:extLst>
              <a:ext uri="{FF2B5EF4-FFF2-40B4-BE49-F238E27FC236}">
                <a16:creationId xmlns:a16="http://schemas.microsoft.com/office/drawing/2014/main" id="{38542369-38E3-A0E9-877A-D0F63FB84733}"/>
              </a:ext>
            </a:extLst>
          </p:cNvPr>
          <p:cNvSpPr>
            <a:spLocks noGrp="1"/>
          </p:cNvSpPr>
          <p:nvPr>
            <p:ph type="body" sz="quarter" idx="15"/>
          </p:nvPr>
        </p:nvSpPr>
        <p:spPr>
          <a:xfrm>
            <a:off x="541422" y="3429279"/>
            <a:ext cx="5149515" cy="3616159"/>
          </a:xfrm>
        </p:spPr>
        <p:txBody>
          <a:bodyPr/>
          <a:lstStyle/>
          <a:p>
            <a:r>
              <a:rPr lang="en-GB" noProof="0" dirty="0"/>
              <a:t>When the project is in </a:t>
            </a:r>
            <a:r>
              <a:rPr lang="en-GB" b="1" i="1" noProof="0" dirty="0">
                <a:solidFill>
                  <a:srgbClr val="00B050"/>
                </a:solidFill>
              </a:rPr>
              <a:t>contracted</a:t>
            </a:r>
            <a:r>
              <a:rPr lang="en-GB" noProof="0" dirty="0"/>
              <a:t> status, the reporting section is opened for reports creation.</a:t>
            </a:r>
          </a:p>
          <a:p>
            <a:endParaRPr lang="en-GB" dirty="0"/>
          </a:p>
          <a:p>
            <a:r>
              <a:rPr lang="en-GB" dirty="0"/>
              <a:t>You can now </a:t>
            </a:r>
            <a:r>
              <a:rPr lang="en-GB" b="1" i="1" dirty="0">
                <a:solidFill>
                  <a:srgbClr val="0070C0"/>
                </a:solidFill>
              </a:rPr>
              <a:t>Add Partner Report (LP and PP) </a:t>
            </a:r>
            <a:r>
              <a:rPr lang="en-GB" dirty="0"/>
              <a:t>and start filling</a:t>
            </a:r>
          </a:p>
          <a:p>
            <a:endParaRPr lang="en-GB" dirty="0"/>
          </a:p>
          <a:p>
            <a:endParaRPr lang="en-GB" noProof="0" dirty="0"/>
          </a:p>
        </p:txBody>
      </p:sp>
      <p:sp>
        <p:nvSpPr>
          <p:cNvPr id="5" name="Title 4">
            <a:extLst>
              <a:ext uri="{FF2B5EF4-FFF2-40B4-BE49-F238E27FC236}">
                <a16:creationId xmlns:a16="http://schemas.microsoft.com/office/drawing/2014/main" id="{2437998A-5B26-A349-3A57-5CA8DA79C939}"/>
              </a:ext>
            </a:extLst>
          </p:cNvPr>
          <p:cNvSpPr>
            <a:spLocks noGrp="1"/>
          </p:cNvSpPr>
          <p:nvPr>
            <p:ph type="title"/>
          </p:nvPr>
        </p:nvSpPr>
        <p:spPr/>
        <p:txBody>
          <a:bodyPr/>
          <a:lstStyle/>
          <a:p>
            <a:r>
              <a:rPr lang="en-GB" noProof="0" dirty="0"/>
              <a:t>JEMS – Reporting – Creating a </a:t>
            </a:r>
            <a:r>
              <a:rPr lang="en-GB" i="1" noProof="0" dirty="0"/>
              <a:t>Partner</a:t>
            </a:r>
            <a:r>
              <a:rPr lang="en-GB" noProof="0" dirty="0"/>
              <a:t> report (LP </a:t>
            </a:r>
            <a:r>
              <a:rPr lang="en-GB" dirty="0"/>
              <a:t>too!)</a:t>
            </a:r>
            <a:endParaRPr lang="en-GB" noProof="0" dirty="0"/>
          </a:p>
        </p:txBody>
      </p:sp>
      <p:pic>
        <p:nvPicPr>
          <p:cNvPr id="6" name="Picture 5" descr="A screenshot of a chat&#10;&#10;AI-generated content may be incorrect.">
            <a:extLst>
              <a:ext uri="{FF2B5EF4-FFF2-40B4-BE49-F238E27FC236}">
                <a16:creationId xmlns:a16="http://schemas.microsoft.com/office/drawing/2014/main" id="{E46CF65E-22D3-A6C2-8C51-C1EABDDAE52D}"/>
              </a:ext>
            </a:extLst>
          </p:cNvPr>
          <p:cNvPicPr>
            <a:picLocks noChangeAspect="1"/>
          </p:cNvPicPr>
          <p:nvPr/>
        </p:nvPicPr>
        <p:blipFill>
          <a:blip r:embed="rId2"/>
          <a:stretch>
            <a:fillRect/>
          </a:stretch>
        </p:blipFill>
        <p:spPr>
          <a:xfrm>
            <a:off x="1631640" y="1487948"/>
            <a:ext cx="9148655" cy="1381545"/>
          </a:xfrm>
          <a:prstGeom prst="rect">
            <a:avLst/>
          </a:prstGeom>
        </p:spPr>
      </p:pic>
      <p:pic>
        <p:nvPicPr>
          <p:cNvPr id="9" name="Picture 8">
            <a:extLst>
              <a:ext uri="{FF2B5EF4-FFF2-40B4-BE49-F238E27FC236}">
                <a16:creationId xmlns:a16="http://schemas.microsoft.com/office/drawing/2014/main" id="{21D571CB-A43F-5B95-F019-9425087236FA}"/>
              </a:ext>
            </a:extLst>
          </p:cNvPr>
          <p:cNvPicPr>
            <a:picLocks noChangeAspect="1"/>
          </p:cNvPicPr>
          <p:nvPr/>
        </p:nvPicPr>
        <p:blipFill>
          <a:blip r:embed="rId3"/>
          <a:stretch>
            <a:fillRect/>
          </a:stretch>
        </p:blipFill>
        <p:spPr>
          <a:xfrm>
            <a:off x="5823283" y="3525134"/>
            <a:ext cx="8264539" cy="4597937"/>
          </a:xfrm>
          <a:prstGeom prst="rect">
            <a:avLst/>
          </a:prstGeom>
        </p:spPr>
      </p:pic>
    </p:spTree>
    <p:extLst>
      <p:ext uri="{BB962C8B-B14F-4D97-AF65-F5344CB8AC3E}">
        <p14:creationId xmlns:p14="http://schemas.microsoft.com/office/powerpoint/2010/main" val="2787852539"/>
      </p:ext>
    </p:extLst>
  </p:cSld>
  <p:clrMapOvr>
    <a:masterClrMapping/>
  </p:clrMapOvr>
</p:sld>
</file>

<file path=ppt/theme/theme1.xml><?xml version="1.0" encoding="utf-8"?>
<a:theme xmlns:a="http://schemas.openxmlformats.org/drawingml/2006/main" name="1_Office Theme">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8C442F59-8CAA-5B45-AD0E-E9E01B004C2F}"/>
    </a:ext>
  </a:extLst>
</a:theme>
</file>

<file path=ppt/theme/theme2.xml><?xml version="1.0" encoding="utf-8"?>
<a:theme xmlns:a="http://schemas.openxmlformats.org/drawingml/2006/main" name="2_Office Theme">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4DBF946F-E094-DE40-8429-653F4C2F5E6C}"/>
    </a:ext>
  </a:extLst>
</a:theme>
</file>

<file path=ppt/theme/theme3.xml><?xml version="1.0" encoding="utf-8"?>
<a:theme xmlns:a="http://schemas.openxmlformats.org/drawingml/2006/main" name="Custom Design">
  <a:themeElements>
    <a:clrScheme name="INTERREG NEXT MED">
      <a:dk1>
        <a:srgbClr val="000000"/>
      </a:dk1>
      <a:lt1>
        <a:srgbClr val="FFFFFF"/>
      </a:lt1>
      <a:dk2>
        <a:srgbClr val="003399"/>
      </a:dk2>
      <a:lt2>
        <a:srgbClr val="E7E6E6"/>
      </a:lt2>
      <a:accent1>
        <a:srgbClr val="9ACA3C"/>
      </a:accent1>
      <a:accent2>
        <a:srgbClr val="18BAA8"/>
      </a:accent2>
      <a:accent3>
        <a:srgbClr val="DA5C57"/>
      </a:accent3>
      <a:accent4>
        <a:srgbClr val="0E6EB6"/>
      </a:accent4>
      <a:accent5>
        <a:srgbClr val="FFCC00"/>
      </a:accent5>
      <a:accent6>
        <a:srgbClr val="9ACA3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E34C46F-5BC8-D14D-AA34-6BD4B0A7160E}" vid="{9C8F0B90-E098-D04A-96F4-5D45AB19C2B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AD9213A555AF498177DF918E0F277F" ma:contentTypeVersion="12" ma:contentTypeDescription="Create a new document." ma:contentTypeScope="" ma:versionID="a6a30d509fcc2074b7128f4046c1e06a">
  <xsd:schema xmlns:xsd="http://www.w3.org/2001/XMLSchema" xmlns:xs="http://www.w3.org/2001/XMLSchema" xmlns:p="http://schemas.microsoft.com/office/2006/metadata/properties" xmlns:ns2="93a5abb3-6c0c-4107-aaf2-3a0c397f96d2" xmlns:ns3="510f677c-4d58-421b-875d-b7ef7ca598f9" targetNamespace="http://schemas.microsoft.com/office/2006/metadata/properties" ma:root="true" ma:fieldsID="c3c2b95511e6d4f69ab63b2f0060f8a3" ns2:_="" ns3:_="">
    <xsd:import namespace="93a5abb3-6c0c-4107-aaf2-3a0c397f96d2"/>
    <xsd:import namespace="510f677c-4d58-421b-875d-b7ef7ca598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a5abb3-6c0c-4107-aaf2-3a0c397f9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482d5f-0c74-4c85-91c3-4a9ce435aff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0f677c-4d58-421b-875d-b7ef7ca598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7a02023-86e6-4185-b7f9-29adf3468432}" ma:internalName="TaxCatchAll" ma:showField="CatchAllData" ma:web="510f677c-4d58-421b-875d-b7ef7ca598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3a5abb3-6c0c-4107-aaf2-3a0c397f96d2">
      <Terms xmlns="http://schemas.microsoft.com/office/infopath/2007/PartnerControls"/>
    </lcf76f155ced4ddcb4097134ff3c332f>
    <TaxCatchAll xmlns="510f677c-4d58-421b-875d-b7ef7ca598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51FDE-EB4F-4512-AB09-A7C7C82BE2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a5abb3-6c0c-4107-aaf2-3a0c397f96d2"/>
    <ds:schemaRef ds:uri="510f677c-4d58-421b-875d-b7ef7ca59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023951-78FF-493F-86AF-684A82CB378B}">
  <ds:schemaRefs>
    <ds:schemaRef ds:uri="http://schemas.microsoft.com/office/2006/metadata/properties"/>
    <ds:schemaRef ds:uri="http://schemas.microsoft.com/office/infopath/2007/PartnerControls"/>
    <ds:schemaRef ds:uri="93a5abb3-6c0c-4107-aaf2-3a0c397f96d2"/>
    <ds:schemaRef ds:uri="510f677c-4d58-421b-875d-b7ef7ca598f9"/>
  </ds:schemaRefs>
</ds:datastoreItem>
</file>

<file path=customXml/itemProps3.xml><?xml version="1.0" encoding="utf-8"?>
<ds:datastoreItem xmlns:ds="http://schemas.openxmlformats.org/officeDocument/2006/customXml" ds:itemID="{BEDC1275-790E-4446-B42D-D09A76600D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Interreg NEXT MED_ppt template_EN</Template>
  <TotalTime>16346</TotalTime>
  <Words>1675</Words>
  <Application>Microsoft Office PowerPoint</Application>
  <PresentationFormat>Personalizzato</PresentationFormat>
  <Paragraphs>202</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27</vt:i4>
      </vt:variant>
    </vt:vector>
  </HeadingPairs>
  <TitlesOfParts>
    <vt:vector size="33" baseType="lpstr">
      <vt:lpstr>Arial</vt:lpstr>
      <vt:lpstr>Calibri</vt:lpstr>
      <vt:lpstr>Open Sans</vt:lpstr>
      <vt:lpstr>1_Office Theme</vt:lpstr>
      <vt:lpstr>2_Office Theme</vt:lpstr>
      <vt:lpstr>Custom Design</vt:lpstr>
      <vt:lpstr>JEMS for NEXT MED </vt:lpstr>
      <vt:lpstr>Jems – Reminders  </vt:lpstr>
      <vt:lpstr>JEMS Reminders– Privileges</vt:lpstr>
      <vt:lpstr>JEMS –Application Modification – Points of attention </vt:lpstr>
      <vt:lpstr>JEMS – Controller assignment procedure </vt:lpstr>
      <vt:lpstr>JEMS – Reporting  </vt:lpstr>
      <vt:lpstr>JEMS – Reporting – Difference between LP role and PP role </vt:lpstr>
      <vt:lpstr>JEMS – Reporting – Points of attention </vt:lpstr>
      <vt:lpstr>JEMS – Reporting – Creating a Partner report (LP too!)</vt:lpstr>
      <vt:lpstr>JEMS – Partner Reporting – Sections</vt:lpstr>
      <vt:lpstr>JEMS – Reporting – report Identification</vt:lpstr>
      <vt:lpstr>JEMS – Reporting – Procurement</vt:lpstr>
      <vt:lpstr>JEMS – Reporting – List of expenditures</vt:lpstr>
      <vt:lpstr>JEMS – Reporting –Annexes </vt:lpstr>
      <vt:lpstr>JEMS – Reporting – Export and submission</vt:lpstr>
      <vt:lpstr>JEMS – Project Reporting (by LP) Differences </vt:lpstr>
      <vt:lpstr>JEMS – Reporting – Creating a Project report by LP</vt:lpstr>
      <vt:lpstr>JEMS – Reporting – Project Report Identification</vt:lpstr>
      <vt:lpstr>JEMS – Reporting – Work Plan Progress (LP)</vt:lpstr>
      <vt:lpstr>JEMS – Reporting – Project Results and horizontal Principles (LP) </vt:lpstr>
      <vt:lpstr>JEMS – Reporting – List of Partner Certificates </vt:lpstr>
      <vt:lpstr>JEMS – Documents  Where should I upload the required documents  </vt:lpstr>
      <vt:lpstr>JEMS – Shared Folder</vt:lpstr>
      <vt:lpstr>JEMS – Submission of Reports  and their reopening  </vt:lpstr>
      <vt:lpstr>JEMS – Submission of Reports</vt:lpstr>
      <vt:lpstr>JEMS – Reopening of Reports</vt:lpstr>
      <vt:lpstr>Thank You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Eni Cbc2</dc:creator>
  <cp:lastModifiedBy>Alessandro Pischedda</cp:lastModifiedBy>
  <cp:revision>90</cp:revision>
  <dcterms:created xsi:type="dcterms:W3CDTF">2023-07-24T16:09:31Z</dcterms:created>
  <dcterms:modified xsi:type="dcterms:W3CDTF">2026-04-07T12:04:02Z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0x01010041AD9213A555AF498177DF918E0F277F</vt:lpwstr>
  </property>
</Properties>
</file>